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3" r:id="rId16"/>
    <p:sldId id="280" r:id="rId17"/>
    <p:sldId id="279" r:id="rId18"/>
    <p:sldId id="277" r:id="rId19"/>
    <p:sldId id="276" r:id="rId20"/>
    <p:sldId id="278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47F87C-0E12-4566-9F63-248C8D0A7B96}" v="29" dt="2024-08-03T14:30:02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86E401-FB52-46AF-B222-125367D3AFCE}" type="doc">
      <dgm:prSet loTypeId="urn:microsoft.com/office/officeart/2005/8/layout/orgChart1" loCatId="hierarchy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en-GB"/>
        </a:p>
      </dgm:t>
    </dgm:pt>
    <dgm:pt modelId="{CE823FFD-C465-4CCE-AD5A-473F9BCBA5B6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Sri Sathya Sai Organisation UK</a:t>
          </a:r>
        </a:p>
      </dgm:t>
    </dgm:pt>
    <dgm:pt modelId="{0A17335A-CFA1-44E3-981C-5D4291A68AE3}" type="parTrans" cxnId="{61E8F352-08A8-4C14-A0F0-43A14BBE9514}">
      <dgm:prSet/>
      <dgm:spPr/>
      <dgm:t>
        <a:bodyPr/>
        <a:lstStyle/>
        <a:p>
          <a:endParaRPr lang="en-GB"/>
        </a:p>
      </dgm:t>
    </dgm:pt>
    <dgm:pt modelId="{492978FC-8555-4E1B-BF11-7AA51D2CCA4B}" type="sibTrans" cxnId="{61E8F352-08A8-4C14-A0F0-43A14BBE9514}">
      <dgm:prSet/>
      <dgm:spPr/>
      <dgm:t>
        <a:bodyPr/>
        <a:lstStyle/>
        <a:p>
          <a:endParaRPr lang="en-GB"/>
        </a:p>
      </dgm:t>
    </dgm:pt>
    <dgm:pt modelId="{281DF048-BE92-4A36-B72B-80B0C69EA8C1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Bal Vikas (SSE)</a:t>
          </a:r>
        </a:p>
      </dgm:t>
    </dgm:pt>
    <dgm:pt modelId="{9E755ABA-684D-430B-86DA-E971089D79F6}" type="parTrans" cxnId="{C3D63FF2-56EC-4B96-A7EF-D16B476822C5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1EB48F-905C-41FA-A3E7-C4ED1BA92848}" type="sibTrans" cxnId="{C3D63FF2-56EC-4B96-A7EF-D16B476822C5}">
      <dgm:prSet/>
      <dgm:spPr/>
      <dgm:t>
        <a:bodyPr/>
        <a:lstStyle/>
        <a:p>
          <a:endParaRPr lang="en-GB"/>
        </a:p>
      </dgm:t>
    </dgm:pt>
    <dgm:pt modelId="{ADC29201-70BA-4F91-AA52-75FA543CC530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Service</a:t>
          </a:r>
        </a:p>
      </dgm:t>
    </dgm:pt>
    <dgm:pt modelId="{D0AFA8EF-42ED-41E7-8B2E-E1C4C2D67AD2}" type="parTrans" cxnId="{3F8547E2-8ADD-4488-BD7C-7F0B01328B37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297422-5980-48CF-B9E1-7AF2354ABBBD}" type="sibTrans" cxnId="{3F8547E2-8ADD-4488-BD7C-7F0B01328B37}">
      <dgm:prSet/>
      <dgm:spPr/>
      <dgm:t>
        <a:bodyPr/>
        <a:lstStyle/>
        <a:p>
          <a:endParaRPr lang="en-GB"/>
        </a:p>
      </dgm:t>
    </dgm:pt>
    <dgm:pt modelId="{FE4F2403-38F2-4743-9176-24EB3C147180}">
      <dgm:prSet phldrT="[Text]"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Spiritual</a:t>
          </a:r>
        </a:p>
      </dgm:t>
    </dgm:pt>
    <dgm:pt modelId="{38EFDD52-E214-4245-9A0C-0F41893B4C3F}" type="parTrans" cxnId="{D94FA420-89CE-48F3-89A9-40F3A6241008}">
      <dgm:prSet/>
      <dgm:spPr>
        <a:solidFill>
          <a:schemeClr val="accent1"/>
        </a:solidFill>
      </dgm:spPr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EFF771-347F-4519-9286-5D88D317BC5C}" type="sibTrans" cxnId="{D94FA420-89CE-48F3-89A9-40F3A6241008}">
      <dgm:prSet/>
      <dgm:spPr/>
      <dgm:t>
        <a:bodyPr/>
        <a:lstStyle/>
        <a:p>
          <a:endParaRPr lang="en-GB"/>
        </a:p>
      </dgm:t>
    </dgm:pt>
    <dgm:pt modelId="{E9758047-A09F-444E-9616-572F3B15CA61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Healthcare</a:t>
          </a:r>
        </a:p>
      </dgm:t>
    </dgm:pt>
    <dgm:pt modelId="{8B555977-5F6D-476F-A1F5-B935A3F9EFB4}" type="parTrans" cxnId="{D2363835-8DAE-42F7-9B66-4CAD33057ECB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EB21DE-EC00-4705-8E91-533114FF57F6}" type="sibTrans" cxnId="{D2363835-8DAE-42F7-9B66-4CAD33057ECB}">
      <dgm:prSet/>
      <dgm:spPr/>
      <dgm:t>
        <a:bodyPr/>
        <a:lstStyle/>
        <a:p>
          <a:endParaRPr lang="en-GB"/>
        </a:p>
      </dgm:t>
    </dgm:pt>
    <dgm:pt modelId="{840F0E94-8CCE-4F85-B6F1-19EBC9C83183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Young Adults (YA)</a:t>
          </a:r>
        </a:p>
      </dgm:t>
    </dgm:pt>
    <dgm:pt modelId="{F613B6A8-21F5-439F-A1F8-12F1196676F1}" type="parTrans" cxnId="{50A56778-BCB2-42CB-B84A-EC695807A82F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C46301-55EA-4282-B312-E1E24F492222}" type="sibTrans" cxnId="{50A56778-BCB2-42CB-B84A-EC695807A82F}">
      <dgm:prSet/>
      <dgm:spPr/>
      <dgm:t>
        <a:bodyPr/>
        <a:lstStyle/>
        <a:p>
          <a:endParaRPr lang="en-GB"/>
        </a:p>
      </dgm:t>
    </dgm:pt>
    <dgm:pt modelId="{60122040-FD69-4791-BFAC-E10BB436DFEF}" type="pres">
      <dgm:prSet presAssocID="{7B86E401-FB52-46AF-B222-125367D3AF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2781D3F-779D-4709-AF93-86556A962A4E}" type="pres">
      <dgm:prSet presAssocID="{CE823FFD-C465-4CCE-AD5A-473F9BCBA5B6}" presName="hierRoot1" presStyleCnt="0">
        <dgm:presLayoutVars>
          <dgm:hierBranch val="init"/>
        </dgm:presLayoutVars>
      </dgm:prSet>
      <dgm:spPr/>
    </dgm:pt>
    <dgm:pt modelId="{8FE03FED-87A7-4877-A079-610E7284AAC2}" type="pres">
      <dgm:prSet presAssocID="{CE823FFD-C465-4CCE-AD5A-473F9BCBA5B6}" presName="rootComposite1" presStyleCnt="0"/>
      <dgm:spPr/>
    </dgm:pt>
    <dgm:pt modelId="{1E9FBB66-10DA-47A0-83B4-A932056CE00A}" type="pres">
      <dgm:prSet presAssocID="{CE823FFD-C465-4CCE-AD5A-473F9BCBA5B6}" presName="rootText1" presStyleLbl="node0" presStyleIdx="0" presStyleCnt="1">
        <dgm:presLayoutVars>
          <dgm:chPref val="3"/>
        </dgm:presLayoutVars>
      </dgm:prSet>
      <dgm:spPr/>
    </dgm:pt>
    <dgm:pt modelId="{6C66E921-3A1D-40D3-98F3-F0D8B8E79B92}" type="pres">
      <dgm:prSet presAssocID="{CE823FFD-C465-4CCE-AD5A-473F9BCBA5B6}" presName="rootConnector1" presStyleLbl="node1" presStyleIdx="0" presStyleCnt="0"/>
      <dgm:spPr/>
    </dgm:pt>
    <dgm:pt modelId="{D2683410-093C-4327-919E-3C044EAC8F49}" type="pres">
      <dgm:prSet presAssocID="{CE823FFD-C465-4CCE-AD5A-473F9BCBA5B6}" presName="hierChild2" presStyleCnt="0"/>
      <dgm:spPr/>
    </dgm:pt>
    <dgm:pt modelId="{684CEBDF-32CD-477F-9ED6-3AB9ECF81DC4}" type="pres">
      <dgm:prSet presAssocID="{9E755ABA-684D-430B-86DA-E971089D79F6}" presName="Name37" presStyleLbl="parChTrans1D2" presStyleIdx="0" presStyleCnt="4"/>
      <dgm:spPr/>
    </dgm:pt>
    <dgm:pt modelId="{3924B772-A94A-441D-A16D-6C2F677822D1}" type="pres">
      <dgm:prSet presAssocID="{281DF048-BE92-4A36-B72B-80B0C69EA8C1}" presName="hierRoot2" presStyleCnt="0">
        <dgm:presLayoutVars>
          <dgm:hierBranch val="init"/>
        </dgm:presLayoutVars>
      </dgm:prSet>
      <dgm:spPr/>
    </dgm:pt>
    <dgm:pt modelId="{1D641D47-7CC6-46BE-AABD-CBA57CD047DD}" type="pres">
      <dgm:prSet presAssocID="{281DF048-BE92-4A36-B72B-80B0C69EA8C1}" presName="rootComposite" presStyleCnt="0"/>
      <dgm:spPr/>
    </dgm:pt>
    <dgm:pt modelId="{9046EE36-A8CC-43CD-81E0-68F7F741F29F}" type="pres">
      <dgm:prSet presAssocID="{281DF048-BE92-4A36-B72B-80B0C69EA8C1}" presName="rootText" presStyleLbl="node2" presStyleIdx="0" presStyleCnt="4">
        <dgm:presLayoutVars>
          <dgm:chPref val="3"/>
        </dgm:presLayoutVars>
      </dgm:prSet>
      <dgm:spPr/>
    </dgm:pt>
    <dgm:pt modelId="{FFD53274-D7B0-4F94-A164-D378B13DFB95}" type="pres">
      <dgm:prSet presAssocID="{281DF048-BE92-4A36-B72B-80B0C69EA8C1}" presName="rootConnector" presStyleLbl="node2" presStyleIdx="0" presStyleCnt="4"/>
      <dgm:spPr/>
    </dgm:pt>
    <dgm:pt modelId="{4EAD1B5A-1826-4D2D-B955-EB6CDAC1973F}" type="pres">
      <dgm:prSet presAssocID="{281DF048-BE92-4A36-B72B-80B0C69EA8C1}" presName="hierChild4" presStyleCnt="0"/>
      <dgm:spPr/>
    </dgm:pt>
    <dgm:pt modelId="{10DAE052-F49C-45B5-B9D2-B0A32CE29BA7}" type="pres">
      <dgm:prSet presAssocID="{281DF048-BE92-4A36-B72B-80B0C69EA8C1}" presName="hierChild5" presStyleCnt="0"/>
      <dgm:spPr/>
    </dgm:pt>
    <dgm:pt modelId="{3128F249-6436-4C70-80CA-41BFB53C6EDE}" type="pres">
      <dgm:prSet presAssocID="{D0AFA8EF-42ED-41E7-8B2E-E1C4C2D67AD2}" presName="Name37" presStyleLbl="parChTrans1D2" presStyleIdx="1" presStyleCnt="4"/>
      <dgm:spPr/>
    </dgm:pt>
    <dgm:pt modelId="{A733CD58-0922-477A-AB6A-9AB38365AEAA}" type="pres">
      <dgm:prSet presAssocID="{ADC29201-70BA-4F91-AA52-75FA543CC530}" presName="hierRoot2" presStyleCnt="0">
        <dgm:presLayoutVars>
          <dgm:hierBranch val="init"/>
        </dgm:presLayoutVars>
      </dgm:prSet>
      <dgm:spPr/>
    </dgm:pt>
    <dgm:pt modelId="{9243AA59-EDA4-4D2E-9293-5F979F284014}" type="pres">
      <dgm:prSet presAssocID="{ADC29201-70BA-4F91-AA52-75FA543CC530}" presName="rootComposite" presStyleCnt="0"/>
      <dgm:spPr/>
    </dgm:pt>
    <dgm:pt modelId="{468ACBB0-68CE-4B7C-8161-0F324C7BE4E6}" type="pres">
      <dgm:prSet presAssocID="{ADC29201-70BA-4F91-AA52-75FA543CC530}" presName="rootText" presStyleLbl="node2" presStyleIdx="1" presStyleCnt="4">
        <dgm:presLayoutVars>
          <dgm:chPref val="3"/>
        </dgm:presLayoutVars>
      </dgm:prSet>
      <dgm:spPr/>
    </dgm:pt>
    <dgm:pt modelId="{57EF2A4A-191B-481B-B1A2-750B8BFFD2CC}" type="pres">
      <dgm:prSet presAssocID="{ADC29201-70BA-4F91-AA52-75FA543CC530}" presName="rootConnector" presStyleLbl="node2" presStyleIdx="1" presStyleCnt="4"/>
      <dgm:spPr/>
    </dgm:pt>
    <dgm:pt modelId="{855253FD-B2CF-401F-B421-BA9DA22272DA}" type="pres">
      <dgm:prSet presAssocID="{ADC29201-70BA-4F91-AA52-75FA543CC530}" presName="hierChild4" presStyleCnt="0"/>
      <dgm:spPr/>
    </dgm:pt>
    <dgm:pt modelId="{408FB751-AE39-47C1-97FD-C7EA5AB22A1C}" type="pres">
      <dgm:prSet presAssocID="{8B555977-5F6D-476F-A1F5-B935A3F9EFB4}" presName="Name37" presStyleLbl="parChTrans1D3" presStyleIdx="0" presStyleCnt="1"/>
      <dgm:spPr/>
    </dgm:pt>
    <dgm:pt modelId="{AC7767B7-7B37-4519-BDD1-FA88B369F281}" type="pres">
      <dgm:prSet presAssocID="{E9758047-A09F-444E-9616-572F3B15CA61}" presName="hierRoot2" presStyleCnt="0">
        <dgm:presLayoutVars>
          <dgm:hierBranch val="init"/>
        </dgm:presLayoutVars>
      </dgm:prSet>
      <dgm:spPr/>
    </dgm:pt>
    <dgm:pt modelId="{4C035D2C-08C8-4277-9AB2-B90F36376A44}" type="pres">
      <dgm:prSet presAssocID="{E9758047-A09F-444E-9616-572F3B15CA61}" presName="rootComposite" presStyleCnt="0"/>
      <dgm:spPr/>
    </dgm:pt>
    <dgm:pt modelId="{ABDE83FC-F7F9-4E9E-BA42-24506121CD58}" type="pres">
      <dgm:prSet presAssocID="{E9758047-A09F-444E-9616-572F3B15CA61}" presName="rootText" presStyleLbl="node3" presStyleIdx="0" presStyleCnt="1">
        <dgm:presLayoutVars>
          <dgm:chPref val="3"/>
        </dgm:presLayoutVars>
      </dgm:prSet>
      <dgm:spPr/>
    </dgm:pt>
    <dgm:pt modelId="{F87C95FC-5722-4DD8-BAC3-9038519E7CBB}" type="pres">
      <dgm:prSet presAssocID="{E9758047-A09F-444E-9616-572F3B15CA61}" presName="rootConnector" presStyleLbl="node3" presStyleIdx="0" presStyleCnt="1"/>
      <dgm:spPr/>
    </dgm:pt>
    <dgm:pt modelId="{97334F10-0A6D-4097-92B8-8D447BE46AAF}" type="pres">
      <dgm:prSet presAssocID="{E9758047-A09F-444E-9616-572F3B15CA61}" presName="hierChild4" presStyleCnt="0"/>
      <dgm:spPr/>
    </dgm:pt>
    <dgm:pt modelId="{B28DC9CD-C4ED-47E8-A1C3-B836E03DE387}" type="pres">
      <dgm:prSet presAssocID="{E9758047-A09F-444E-9616-572F3B15CA61}" presName="hierChild5" presStyleCnt="0"/>
      <dgm:spPr/>
    </dgm:pt>
    <dgm:pt modelId="{437BFBD5-40B4-45FA-B52E-B4937353864D}" type="pres">
      <dgm:prSet presAssocID="{ADC29201-70BA-4F91-AA52-75FA543CC530}" presName="hierChild5" presStyleCnt="0"/>
      <dgm:spPr/>
    </dgm:pt>
    <dgm:pt modelId="{BE8F2FC3-E8B0-44F9-8B9A-6FE8B8C84348}" type="pres">
      <dgm:prSet presAssocID="{F613B6A8-21F5-439F-A1F8-12F1196676F1}" presName="Name37" presStyleLbl="parChTrans1D2" presStyleIdx="2" presStyleCnt="4"/>
      <dgm:spPr/>
    </dgm:pt>
    <dgm:pt modelId="{65BA7D6D-FA05-4882-8FC0-9D7603D0C9B6}" type="pres">
      <dgm:prSet presAssocID="{840F0E94-8CCE-4F85-B6F1-19EBC9C83183}" presName="hierRoot2" presStyleCnt="0">
        <dgm:presLayoutVars>
          <dgm:hierBranch val="init"/>
        </dgm:presLayoutVars>
      </dgm:prSet>
      <dgm:spPr/>
    </dgm:pt>
    <dgm:pt modelId="{9DFBCAE2-AAFA-4D72-9F04-A39B3B73675C}" type="pres">
      <dgm:prSet presAssocID="{840F0E94-8CCE-4F85-B6F1-19EBC9C83183}" presName="rootComposite" presStyleCnt="0"/>
      <dgm:spPr/>
    </dgm:pt>
    <dgm:pt modelId="{7F338060-3EB3-4BE4-AF55-0509AD76AE5A}" type="pres">
      <dgm:prSet presAssocID="{840F0E94-8CCE-4F85-B6F1-19EBC9C83183}" presName="rootText" presStyleLbl="node2" presStyleIdx="2" presStyleCnt="4">
        <dgm:presLayoutVars>
          <dgm:chPref val="3"/>
        </dgm:presLayoutVars>
      </dgm:prSet>
      <dgm:spPr/>
    </dgm:pt>
    <dgm:pt modelId="{206B283B-966F-4B7D-B334-4077A565FF35}" type="pres">
      <dgm:prSet presAssocID="{840F0E94-8CCE-4F85-B6F1-19EBC9C83183}" presName="rootConnector" presStyleLbl="node2" presStyleIdx="2" presStyleCnt="4"/>
      <dgm:spPr/>
    </dgm:pt>
    <dgm:pt modelId="{569DD766-B4ED-4705-9C66-417E93E6F21D}" type="pres">
      <dgm:prSet presAssocID="{840F0E94-8CCE-4F85-B6F1-19EBC9C83183}" presName="hierChild4" presStyleCnt="0"/>
      <dgm:spPr/>
    </dgm:pt>
    <dgm:pt modelId="{1DE388F4-D2BC-4C1D-B24F-D8386F64CA18}" type="pres">
      <dgm:prSet presAssocID="{840F0E94-8CCE-4F85-B6F1-19EBC9C83183}" presName="hierChild5" presStyleCnt="0"/>
      <dgm:spPr/>
    </dgm:pt>
    <dgm:pt modelId="{1C357AB1-D0EF-4644-B6FC-8C574BA8E138}" type="pres">
      <dgm:prSet presAssocID="{38EFDD52-E214-4245-9A0C-0F41893B4C3F}" presName="Name37" presStyleLbl="parChTrans1D2" presStyleIdx="3" presStyleCnt="4"/>
      <dgm:spPr/>
    </dgm:pt>
    <dgm:pt modelId="{E9BE44BB-89F3-4B7B-950D-B56B809DBC76}" type="pres">
      <dgm:prSet presAssocID="{FE4F2403-38F2-4743-9176-24EB3C147180}" presName="hierRoot2" presStyleCnt="0">
        <dgm:presLayoutVars>
          <dgm:hierBranch val="init"/>
        </dgm:presLayoutVars>
      </dgm:prSet>
      <dgm:spPr/>
    </dgm:pt>
    <dgm:pt modelId="{C2F8CB4A-A9D6-4022-A160-AA57B443061C}" type="pres">
      <dgm:prSet presAssocID="{FE4F2403-38F2-4743-9176-24EB3C147180}" presName="rootComposite" presStyleCnt="0"/>
      <dgm:spPr/>
    </dgm:pt>
    <dgm:pt modelId="{458BE0A4-11BC-46CB-A286-AC1EB96CE4B1}" type="pres">
      <dgm:prSet presAssocID="{FE4F2403-38F2-4743-9176-24EB3C147180}" presName="rootText" presStyleLbl="node2" presStyleIdx="3" presStyleCnt="4">
        <dgm:presLayoutVars>
          <dgm:chPref val="3"/>
        </dgm:presLayoutVars>
      </dgm:prSet>
      <dgm:spPr/>
    </dgm:pt>
    <dgm:pt modelId="{BE701D91-8E28-47EA-B59A-3887273B5898}" type="pres">
      <dgm:prSet presAssocID="{FE4F2403-38F2-4743-9176-24EB3C147180}" presName="rootConnector" presStyleLbl="node2" presStyleIdx="3" presStyleCnt="4"/>
      <dgm:spPr/>
    </dgm:pt>
    <dgm:pt modelId="{BCA995A9-83DC-4CDF-8F7A-67BDDA72F0A3}" type="pres">
      <dgm:prSet presAssocID="{FE4F2403-38F2-4743-9176-24EB3C147180}" presName="hierChild4" presStyleCnt="0"/>
      <dgm:spPr/>
    </dgm:pt>
    <dgm:pt modelId="{70456D76-E590-44AC-8B33-8B505EEDDAA0}" type="pres">
      <dgm:prSet presAssocID="{FE4F2403-38F2-4743-9176-24EB3C147180}" presName="hierChild5" presStyleCnt="0"/>
      <dgm:spPr/>
    </dgm:pt>
    <dgm:pt modelId="{37765328-1A1D-4E74-B0F9-2C68650A3DBD}" type="pres">
      <dgm:prSet presAssocID="{CE823FFD-C465-4CCE-AD5A-473F9BCBA5B6}" presName="hierChild3" presStyleCnt="0"/>
      <dgm:spPr/>
    </dgm:pt>
  </dgm:ptLst>
  <dgm:cxnLst>
    <dgm:cxn modelId="{04CAFE05-4B93-437C-B677-CBE345961B9A}" type="presOf" srcId="{281DF048-BE92-4A36-B72B-80B0C69EA8C1}" destId="{FFD53274-D7B0-4F94-A164-D378B13DFB95}" srcOrd="1" destOrd="0" presId="urn:microsoft.com/office/officeart/2005/8/layout/orgChart1"/>
    <dgm:cxn modelId="{B2DF6A11-B951-4ADD-8A90-30AB55F3AE40}" type="presOf" srcId="{7B86E401-FB52-46AF-B222-125367D3AFCE}" destId="{60122040-FD69-4791-BFAC-E10BB436DFEF}" srcOrd="0" destOrd="0" presId="urn:microsoft.com/office/officeart/2005/8/layout/orgChart1"/>
    <dgm:cxn modelId="{D94FA420-89CE-48F3-89A9-40F3A6241008}" srcId="{CE823FFD-C465-4CCE-AD5A-473F9BCBA5B6}" destId="{FE4F2403-38F2-4743-9176-24EB3C147180}" srcOrd="3" destOrd="0" parTransId="{38EFDD52-E214-4245-9A0C-0F41893B4C3F}" sibTransId="{2CEFF771-347F-4519-9286-5D88D317BC5C}"/>
    <dgm:cxn modelId="{D2363835-8DAE-42F7-9B66-4CAD33057ECB}" srcId="{ADC29201-70BA-4F91-AA52-75FA543CC530}" destId="{E9758047-A09F-444E-9616-572F3B15CA61}" srcOrd="0" destOrd="0" parTransId="{8B555977-5F6D-476F-A1F5-B935A3F9EFB4}" sibTransId="{FAEB21DE-EC00-4705-8E91-533114FF57F6}"/>
    <dgm:cxn modelId="{13EEAF60-0C28-44C2-A77F-50DC186218AA}" type="presOf" srcId="{ADC29201-70BA-4F91-AA52-75FA543CC530}" destId="{57EF2A4A-191B-481B-B1A2-750B8BFFD2CC}" srcOrd="1" destOrd="0" presId="urn:microsoft.com/office/officeart/2005/8/layout/orgChart1"/>
    <dgm:cxn modelId="{40743F69-14CB-4B7F-A11D-1541F79626FA}" type="presOf" srcId="{9E755ABA-684D-430B-86DA-E971089D79F6}" destId="{684CEBDF-32CD-477F-9ED6-3AB9ECF81DC4}" srcOrd="0" destOrd="0" presId="urn:microsoft.com/office/officeart/2005/8/layout/orgChart1"/>
    <dgm:cxn modelId="{BB1D4150-B7FF-48DE-A91F-0D67623C8E33}" type="presOf" srcId="{840F0E94-8CCE-4F85-B6F1-19EBC9C83183}" destId="{7F338060-3EB3-4BE4-AF55-0509AD76AE5A}" srcOrd="0" destOrd="0" presId="urn:microsoft.com/office/officeart/2005/8/layout/orgChart1"/>
    <dgm:cxn modelId="{61E8F352-08A8-4C14-A0F0-43A14BBE9514}" srcId="{7B86E401-FB52-46AF-B222-125367D3AFCE}" destId="{CE823FFD-C465-4CCE-AD5A-473F9BCBA5B6}" srcOrd="0" destOrd="0" parTransId="{0A17335A-CFA1-44E3-981C-5D4291A68AE3}" sibTransId="{492978FC-8555-4E1B-BF11-7AA51D2CCA4B}"/>
    <dgm:cxn modelId="{362F1854-F741-4866-A179-E0E1310C4FC5}" type="presOf" srcId="{38EFDD52-E214-4245-9A0C-0F41893B4C3F}" destId="{1C357AB1-D0EF-4644-B6FC-8C574BA8E138}" srcOrd="0" destOrd="0" presId="urn:microsoft.com/office/officeart/2005/8/layout/orgChart1"/>
    <dgm:cxn modelId="{50A56778-BCB2-42CB-B84A-EC695807A82F}" srcId="{CE823FFD-C465-4CCE-AD5A-473F9BCBA5B6}" destId="{840F0E94-8CCE-4F85-B6F1-19EBC9C83183}" srcOrd="2" destOrd="0" parTransId="{F613B6A8-21F5-439F-A1F8-12F1196676F1}" sibTransId="{DAC46301-55EA-4282-B312-E1E24F492222}"/>
    <dgm:cxn modelId="{8AE9C887-67E5-419F-8B2D-45B9468A3BAA}" type="presOf" srcId="{840F0E94-8CCE-4F85-B6F1-19EBC9C83183}" destId="{206B283B-966F-4B7D-B334-4077A565FF35}" srcOrd="1" destOrd="0" presId="urn:microsoft.com/office/officeart/2005/8/layout/orgChart1"/>
    <dgm:cxn modelId="{37CB6592-90DE-40A1-82DD-CD4A1C1D5D50}" type="presOf" srcId="{8B555977-5F6D-476F-A1F5-B935A3F9EFB4}" destId="{408FB751-AE39-47C1-97FD-C7EA5AB22A1C}" srcOrd="0" destOrd="0" presId="urn:microsoft.com/office/officeart/2005/8/layout/orgChart1"/>
    <dgm:cxn modelId="{E2439F98-90A8-4FA3-AFA5-2030646B668B}" type="presOf" srcId="{FE4F2403-38F2-4743-9176-24EB3C147180}" destId="{BE701D91-8E28-47EA-B59A-3887273B5898}" srcOrd="1" destOrd="0" presId="urn:microsoft.com/office/officeart/2005/8/layout/orgChart1"/>
    <dgm:cxn modelId="{AF3ECD99-0820-4CB4-9AB0-DE7A70569D67}" type="presOf" srcId="{E9758047-A09F-444E-9616-572F3B15CA61}" destId="{ABDE83FC-F7F9-4E9E-BA42-24506121CD58}" srcOrd="0" destOrd="0" presId="urn:microsoft.com/office/officeart/2005/8/layout/orgChart1"/>
    <dgm:cxn modelId="{578A01A5-6A91-4B77-B95D-744E6B15337A}" type="presOf" srcId="{281DF048-BE92-4A36-B72B-80B0C69EA8C1}" destId="{9046EE36-A8CC-43CD-81E0-68F7F741F29F}" srcOrd="0" destOrd="0" presId="urn:microsoft.com/office/officeart/2005/8/layout/orgChart1"/>
    <dgm:cxn modelId="{1CB147B6-A3C3-48F1-BA97-FC0C53063FF2}" type="presOf" srcId="{CE823FFD-C465-4CCE-AD5A-473F9BCBA5B6}" destId="{1E9FBB66-10DA-47A0-83B4-A932056CE00A}" srcOrd="0" destOrd="0" presId="urn:microsoft.com/office/officeart/2005/8/layout/orgChart1"/>
    <dgm:cxn modelId="{C91415BA-B640-4318-823D-ECD79136AF2F}" type="presOf" srcId="{FE4F2403-38F2-4743-9176-24EB3C147180}" destId="{458BE0A4-11BC-46CB-A286-AC1EB96CE4B1}" srcOrd="0" destOrd="0" presId="urn:microsoft.com/office/officeart/2005/8/layout/orgChart1"/>
    <dgm:cxn modelId="{6E4B98BD-B449-4A1B-8798-4739423A45F1}" type="presOf" srcId="{D0AFA8EF-42ED-41E7-8B2E-E1C4C2D67AD2}" destId="{3128F249-6436-4C70-80CA-41BFB53C6EDE}" srcOrd="0" destOrd="0" presId="urn:microsoft.com/office/officeart/2005/8/layout/orgChart1"/>
    <dgm:cxn modelId="{E4A95CD1-623B-4362-822E-DFBA0CDB0B60}" type="presOf" srcId="{CE823FFD-C465-4CCE-AD5A-473F9BCBA5B6}" destId="{6C66E921-3A1D-40D3-98F3-F0D8B8E79B92}" srcOrd="1" destOrd="0" presId="urn:microsoft.com/office/officeart/2005/8/layout/orgChart1"/>
    <dgm:cxn modelId="{3F8547E2-8ADD-4488-BD7C-7F0B01328B37}" srcId="{CE823FFD-C465-4CCE-AD5A-473F9BCBA5B6}" destId="{ADC29201-70BA-4F91-AA52-75FA543CC530}" srcOrd="1" destOrd="0" parTransId="{D0AFA8EF-42ED-41E7-8B2E-E1C4C2D67AD2}" sibTransId="{1B297422-5980-48CF-B9E1-7AF2354ABBBD}"/>
    <dgm:cxn modelId="{694C2AE6-8ED1-4D0B-B4F1-367D7530EB26}" type="presOf" srcId="{F613B6A8-21F5-439F-A1F8-12F1196676F1}" destId="{BE8F2FC3-E8B0-44F9-8B9A-6FE8B8C84348}" srcOrd="0" destOrd="0" presId="urn:microsoft.com/office/officeart/2005/8/layout/orgChart1"/>
    <dgm:cxn modelId="{C3D63FF2-56EC-4B96-A7EF-D16B476822C5}" srcId="{CE823FFD-C465-4CCE-AD5A-473F9BCBA5B6}" destId="{281DF048-BE92-4A36-B72B-80B0C69EA8C1}" srcOrd="0" destOrd="0" parTransId="{9E755ABA-684D-430B-86DA-E971089D79F6}" sibTransId="{BB1EB48F-905C-41FA-A3E7-C4ED1BA92848}"/>
    <dgm:cxn modelId="{25156DFC-A81D-4624-8E25-5DFB2F66F474}" type="presOf" srcId="{E9758047-A09F-444E-9616-572F3B15CA61}" destId="{F87C95FC-5722-4DD8-BAC3-9038519E7CBB}" srcOrd="1" destOrd="0" presId="urn:microsoft.com/office/officeart/2005/8/layout/orgChart1"/>
    <dgm:cxn modelId="{A4D4F9FC-B444-4647-87C2-9827806CFD75}" type="presOf" srcId="{ADC29201-70BA-4F91-AA52-75FA543CC530}" destId="{468ACBB0-68CE-4B7C-8161-0F324C7BE4E6}" srcOrd="0" destOrd="0" presId="urn:microsoft.com/office/officeart/2005/8/layout/orgChart1"/>
    <dgm:cxn modelId="{D5244E47-2954-412F-820F-C37CBA377164}" type="presParOf" srcId="{60122040-FD69-4791-BFAC-E10BB436DFEF}" destId="{E2781D3F-779D-4709-AF93-86556A962A4E}" srcOrd="0" destOrd="0" presId="urn:microsoft.com/office/officeart/2005/8/layout/orgChart1"/>
    <dgm:cxn modelId="{60721B58-CE92-4B38-A35F-0D6279D075CF}" type="presParOf" srcId="{E2781D3F-779D-4709-AF93-86556A962A4E}" destId="{8FE03FED-87A7-4877-A079-610E7284AAC2}" srcOrd="0" destOrd="0" presId="urn:microsoft.com/office/officeart/2005/8/layout/orgChart1"/>
    <dgm:cxn modelId="{E0DA0BF0-F644-4CC4-B548-403CE7703D13}" type="presParOf" srcId="{8FE03FED-87A7-4877-A079-610E7284AAC2}" destId="{1E9FBB66-10DA-47A0-83B4-A932056CE00A}" srcOrd="0" destOrd="0" presId="urn:microsoft.com/office/officeart/2005/8/layout/orgChart1"/>
    <dgm:cxn modelId="{0025C54C-33B6-4832-9A44-D82A5989FFDE}" type="presParOf" srcId="{8FE03FED-87A7-4877-A079-610E7284AAC2}" destId="{6C66E921-3A1D-40D3-98F3-F0D8B8E79B92}" srcOrd="1" destOrd="0" presId="urn:microsoft.com/office/officeart/2005/8/layout/orgChart1"/>
    <dgm:cxn modelId="{77C8A80D-BAA8-4358-BFFC-FB83FA2FE067}" type="presParOf" srcId="{E2781D3F-779D-4709-AF93-86556A962A4E}" destId="{D2683410-093C-4327-919E-3C044EAC8F49}" srcOrd="1" destOrd="0" presId="urn:microsoft.com/office/officeart/2005/8/layout/orgChart1"/>
    <dgm:cxn modelId="{82FDB0B7-8B6D-45D5-8E83-7AB0A08D1AFA}" type="presParOf" srcId="{D2683410-093C-4327-919E-3C044EAC8F49}" destId="{684CEBDF-32CD-477F-9ED6-3AB9ECF81DC4}" srcOrd="0" destOrd="0" presId="urn:microsoft.com/office/officeart/2005/8/layout/orgChart1"/>
    <dgm:cxn modelId="{DBCD4158-71DA-47B4-A9B0-5D12850EEA5D}" type="presParOf" srcId="{D2683410-093C-4327-919E-3C044EAC8F49}" destId="{3924B772-A94A-441D-A16D-6C2F677822D1}" srcOrd="1" destOrd="0" presId="urn:microsoft.com/office/officeart/2005/8/layout/orgChart1"/>
    <dgm:cxn modelId="{04F7ADDB-1621-42F5-BE5D-07B1169F96E0}" type="presParOf" srcId="{3924B772-A94A-441D-A16D-6C2F677822D1}" destId="{1D641D47-7CC6-46BE-AABD-CBA57CD047DD}" srcOrd="0" destOrd="0" presId="urn:microsoft.com/office/officeart/2005/8/layout/orgChart1"/>
    <dgm:cxn modelId="{68EAB0BD-45EA-4808-851D-CA9253198604}" type="presParOf" srcId="{1D641D47-7CC6-46BE-AABD-CBA57CD047DD}" destId="{9046EE36-A8CC-43CD-81E0-68F7F741F29F}" srcOrd="0" destOrd="0" presId="urn:microsoft.com/office/officeart/2005/8/layout/orgChart1"/>
    <dgm:cxn modelId="{B9B7F3E2-AB73-4782-8ADB-C265F547530A}" type="presParOf" srcId="{1D641D47-7CC6-46BE-AABD-CBA57CD047DD}" destId="{FFD53274-D7B0-4F94-A164-D378B13DFB95}" srcOrd="1" destOrd="0" presId="urn:microsoft.com/office/officeart/2005/8/layout/orgChart1"/>
    <dgm:cxn modelId="{FD30C8CF-2820-40AF-842A-6BDA2233ACCE}" type="presParOf" srcId="{3924B772-A94A-441D-A16D-6C2F677822D1}" destId="{4EAD1B5A-1826-4D2D-B955-EB6CDAC1973F}" srcOrd="1" destOrd="0" presId="urn:microsoft.com/office/officeart/2005/8/layout/orgChart1"/>
    <dgm:cxn modelId="{505C8959-9506-4276-B8F7-EE5B2DD410F2}" type="presParOf" srcId="{3924B772-A94A-441D-A16D-6C2F677822D1}" destId="{10DAE052-F49C-45B5-B9D2-B0A32CE29BA7}" srcOrd="2" destOrd="0" presId="urn:microsoft.com/office/officeart/2005/8/layout/orgChart1"/>
    <dgm:cxn modelId="{6939ACCD-B56D-4285-8881-A6A8D136133B}" type="presParOf" srcId="{D2683410-093C-4327-919E-3C044EAC8F49}" destId="{3128F249-6436-4C70-80CA-41BFB53C6EDE}" srcOrd="2" destOrd="0" presId="urn:microsoft.com/office/officeart/2005/8/layout/orgChart1"/>
    <dgm:cxn modelId="{CA82916F-9D79-4D0A-A03B-B71595AD23E4}" type="presParOf" srcId="{D2683410-093C-4327-919E-3C044EAC8F49}" destId="{A733CD58-0922-477A-AB6A-9AB38365AEAA}" srcOrd="3" destOrd="0" presId="urn:microsoft.com/office/officeart/2005/8/layout/orgChart1"/>
    <dgm:cxn modelId="{46D2A55A-BF86-42F5-886E-EDD7258DC6C7}" type="presParOf" srcId="{A733CD58-0922-477A-AB6A-9AB38365AEAA}" destId="{9243AA59-EDA4-4D2E-9293-5F979F284014}" srcOrd="0" destOrd="0" presId="urn:microsoft.com/office/officeart/2005/8/layout/orgChart1"/>
    <dgm:cxn modelId="{FFE4081B-ED03-4365-8747-57F4327C2EAD}" type="presParOf" srcId="{9243AA59-EDA4-4D2E-9293-5F979F284014}" destId="{468ACBB0-68CE-4B7C-8161-0F324C7BE4E6}" srcOrd="0" destOrd="0" presId="urn:microsoft.com/office/officeart/2005/8/layout/orgChart1"/>
    <dgm:cxn modelId="{7F6A5B38-AF2E-46E9-8D54-42198F2DC7BE}" type="presParOf" srcId="{9243AA59-EDA4-4D2E-9293-5F979F284014}" destId="{57EF2A4A-191B-481B-B1A2-750B8BFFD2CC}" srcOrd="1" destOrd="0" presId="urn:microsoft.com/office/officeart/2005/8/layout/orgChart1"/>
    <dgm:cxn modelId="{EF060710-2EF9-4933-A570-CADF2FBFD5CC}" type="presParOf" srcId="{A733CD58-0922-477A-AB6A-9AB38365AEAA}" destId="{855253FD-B2CF-401F-B421-BA9DA22272DA}" srcOrd="1" destOrd="0" presId="urn:microsoft.com/office/officeart/2005/8/layout/orgChart1"/>
    <dgm:cxn modelId="{5775D5F3-2D0E-447F-87C2-2275DCB47952}" type="presParOf" srcId="{855253FD-B2CF-401F-B421-BA9DA22272DA}" destId="{408FB751-AE39-47C1-97FD-C7EA5AB22A1C}" srcOrd="0" destOrd="0" presId="urn:microsoft.com/office/officeart/2005/8/layout/orgChart1"/>
    <dgm:cxn modelId="{03387094-9AE4-4950-AC3D-566C4E04D44F}" type="presParOf" srcId="{855253FD-B2CF-401F-B421-BA9DA22272DA}" destId="{AC7767B7-7B37-4519-BDD1-FA88B369F281}" srcOrd="1" destOrd="0" presId="urn:microsoft.com/office/officeart/2005/8/layout/orgChart1"/>
    <dgm:cxn modelId="{48BDC547-F34A-41E9-AD3C-C344037727CF}" type="presParOf" srcId="{AC7767B7-7B37-4519-BDD1-FA88B369F281}" destId="{4C035D2C-08C8-4277-9AB2-B90F36376A44}" srcOrd="0" destOrd="0" presId="urn:microsoft.com/office/officeart/2005/8/layout/orgChart1"/>
    <dgm:cxn modelId="{AD46C1B8-CEFC-405C-B79F-EE667417DD03}" type="presParOf" srcId="{4C035D2C-08C8-4277-9AB2-B90F36376A44}" destId="{ABDE83FC-F7F9-4E9E-BA42-24506121CD58}" srcOrd="0" destOrd="0" presId="urn:microsoft.com/office/officeart/2005/8/layout/orgChart1"/>
    <dgm:cxn modelId="{7E0F6EA8-1919-491E-8D73-681375BF4BC8}" type="presParOf" srcId="{4C035D2C-08C8-4277-9AB2-B90F36376A44}" destId="{F87C95FC-5722-4DD8-BAC3-9038519E7CBB}" srcOrd="1" destOrd="0" presId="urn:microsoft.com/office/officeart/2005/8/layout/orgChart1"/>
    <dgm:cxn modelId="{EAC753F2-7927-4730-98FB-6F557CE3287A}" type="presParOf" srcId="{AC7767B7-7B37-4519-BDD1-FA88B369F281}" destId="{97334F10-0A6D-4097-92B8-8D447BE46AAF}" srcOrd="1" destOrd="0" presId="urn:microsoft.com/office/officeart/2005/8/layout/orgChart1"/>
    <dgm:cxn modelId="{DB3D880A-9DAD-48E9-B469-FD4B0A021039}" type="presParOf" srcId="{AC7767B7-7B37-4519-BDD1-FA88B369F281}" destId="{B28DC9CD-C4ED-47E8-A1C3-B836E03DE387}" srcOrd="2" destOrd="0" presId="urn:microsoft.com/office/officeart/2005/8/layout/orgChart1"/>
    <dgm:cxn modelId="{32E7A026-354E-47F4-9650-F16EC4D9BCDB}" type="presParOf" srcId="{A733CD58-0922-477A-AB6A-9AB38365AEAA}" destId="{437BFBD5-40B4-45FA-B52E-B4937353864D}" srcOrd="2" destOrd="0" presId="urn:microsoft.com/office/officeart/2005/8/layout/orgChart1"/>
    <dgm:cxn modelId="{C28D45CB-040A-4D68-A615-7188A0246CD5}" type="presParOf" srcId="{D2683410-093C-4327-919E-3C044EAC8F49}" destId="{BE8F2FC3-E8B0-44F9-8B9A-6FE8B8C84348}" srcOrd="4" destOrd="0" presId="urn:microsoft.com/office/officeart/2005/8/layout/orgChart1"/>
    <dgm:cxn modelId="{7C24FC19-711E-4147-8DAF-CBDEA8AB8F56}" type="presParOf" srcId="{D2683410-093C-4327-919E-3C044EAC8F49}" destId="{65BA7D6D-FA05-4882-8FC0-9D7603D0C9B6}" srcOrd="5" destOrd="0" presId="urn:microsoft.com/office/officeart/2005/8/layout/orgChart1"/>
    <dgm:cxn modelId="{BFEC5779-936E-47F5-9D0E-2C30D1CF6BA0}" type="presParOf" srcId="{65BA7D6D-FA05-4882-8FC0-9D7603D0C9B6}" destId="{9DFBCAE2-AAFA-4D72-9F04-A39B3B73675C}" srcOrd="0" destOrd="0" presId="urn:microsoft.com/office/officeart/2005/8/layout/orgChart1"/>
    <dgm:cxn modelId="{B8EF9719-325B-4B24-905D-6652697A946C}" type="presParOf" srcId="{9DFBCAE2-AAFA-4D72-9F04-A39B3B73675C}" destId="{7F338060-3EB3-4BE4-AF55-0509AD76AE5A}" srcOrd="0" destOrd="0" presId="urn:microsoft.com/office/officeart/2005/8/layout/orgChart1"/>
    <dgm:cxn modelId="{CC02CE42-B1B9-40D8-9DD4-92AAAB52E39C}" type="presParOf" srcId="{9DFBCAE2-AAFA-4D72-9F04-A39B3B73675C}" destId="{206B283B-966F-4B7D-B334-4077A565FF35}" srcOrd="1" destOrd="0" presId="urn:microsoft.com/office/officeart/2005/8/layout/orgChart1"/>
    <dgm:cxn modelId="{E5B58122-009A-45DA-8A15-0825B9280EF1}" type="presParOf" srcId="{65BA7D6D-FA05-4882-8FC0-9D7603D0C9B6}" destId="{569DD766-B4ED-4705-9C66-417E93E6F21D}" srcOrd="1" destOrd="0" presId="urn:microsoft.com/office/officeart/2005/8/layout/orgChart1"/>
    <dgm:cxn modelId="{AD27F2FA-0D9C-4856-AD57-8342FD5405CE}" type="presParOf" srcId="{65BA7D6D-FA05-4882-8FC0-9D7603D0C9B6}" destId="{1DE388F4-D2BC-4C1D-B24F-D8386F64CA18}" srcOrd="2" destOrd="0" presId="urn:microsoft.com/office/officeart/2005/8/layout/orgChart1"/>
    <dgm:cxn modelId="{A7EEDF43-A2E2-4D56-8041-C8FECD9CFEA4}" type="presParOf" srcId="{D2683410-093C-4327-919E-3C044EAC8F49}" destId="{1C357AB1-D0EF-4644-B6FC-8C574BA8E138}" srcOrd="6" destOrd="0" presId="urn:microsoft.com/office/officeart/2005/8/layout/orgChart1"/>
    <dgm:cxn modelId="{7F6C3538-BC0E-4EE9-AE1C-013630E7C375}" type="presParOf" srcId="{D2683410-093C-4327-919E-3C044EAC8F49}" destId="{E9BE44BB-89F3-4B7B-950D-B56B809DBC76}" srcOrd="7" destOrd="0" presId="urn:microsoft.com/office/officeart/2005/8/layout/orgChart1"/>
    <dgm:cxn modelId="{D3EC43C9-9623-4C6F-86A3-F79D2313AAB0}" type="presParOf" srcId="{E9BE44BB-89F3-4B7B-950D-B56B809DBC76}" destId="{C2F8CB4A-A9D6-4022-A160-AA57B443061C}" srcOrd="0" destOrd="0" presId="urn:microsoft.com/office/officeart/2005/8/layout/orgChart1"/>
    <dgm:cxn modelId="{BC653EE0-88BF-44A9-9573-EE25C3BF2663}" type="presParOf" srcId="{C2F8CB4A-A9D6-4022-A160-AA57B443061C}" destId="{458BE0A4-11BC-46CB-A286-AC1EB96CE4B1}" srcOrd="0" destOrd="0" presId="urn:microsoft.com/office/officeart/2005/8/layout/orgChart1"/>
    <dgm:cxn modelId="{42ECF82F-0F98-4B4E-B6F1-8E1E68C5046A}" type="presParOf" srcId="{C2F8CB4A-A9D6-4022-A160-AA57B443061C}" destId="{BE701D91-8E28-47EA-B59A-3887273B5898}" srcOrd="1" destOrd="0" presId="urn:microsoft.com/office/officeart/2005/8/layout/orgChart1"/>
    <dgm:cxn modelId="{D79785D8-EA2B-483E-B416-7D737D8E1F34}" type="presParOf" srcId="{E9BE44BB-89F3-4B7B-950D-B56B809DBC76}" destId="{BCA995A9-83DC-4CDF-8F7A-67BDDA72F0A3}" srcOrd="1" destOrd="0" presId="urn:microsoft.com/office/officeart/2005/8/layout/orgChart1"/>
    <dgm:cxn modelId="{FD403496-785A-4910-905E-0F462495913F}" type="presParOf" srcId="{E9BE44BB-89F3-4B7B-950D-B56B809DBC76}" destId="{70456D76-E590-44AC-8B33-8B505EEDDAA0}" srcOrd="2" destOrd="0" presId="urn:microsoft.com/office/officeart/2005/8/layout/orgChart1"/>
    <dgm:cxn modelId="{8C558D50-B2D1-4834-B5A0-AC6900470177}" type="presParOf" srcId="{E2781D3F-779D-4709-AF93-86556A962A4E}" destId="{37765328-1A1D-4E74-B0F9-2C68650A3DBD}" srcOrd="2" destOrd="0" presId="urn:microsoft.com/office/officeart/2005/8/layout/orgChart1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AC01D7-3EBD-41C2-A087-A5281877E331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BC54AA-B897-4934-AACB-00516990863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UK healthcare activities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5D5DC6-3601-477A-9AFC-6F1787DBEDFB}" type="parTrans" cxnId="{A9E16C17-1E18-44F8-A22A-C92CF64F5BC2}">
      <dgm:prSet/>
      <dgm:spPr/>
      <dgm:t>
        <a:bodyPr/>
        <a:lstStyle/>
        <a:p>
          <a:endParaRPr lang="en-US"/>
        </a:p>
      </dgm:t>
    </dgm:pt>
    <dgm:pt modelId="{C55665A7-C566-4787-A5A2-91CCEF4C7672}" type="sibTrans" cxnId="{A9E16C17-1E18-44F8-A22A-C92CF64F5BC2}">
      <dgm:prSet/>
      <dgm:spPr/>
      <dgm:t>
        <a:bodyPr/>
        <a:lstStyle/>
        <a:p>
          <a:endParaRPr lang="en-US"/>
        </a:p>
      </dgm:t>
    </dgm:pt>
    <dgm:pt modelId="{FF704129-0AC8-4938-9071-5AE52129D17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Overseas medical camps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0F3DFA-6067-4071-A779-27A51102B04D}" type="parTrans" cxnId="{EF6AA291-3843-412D-8158-057A69AB50F4}">
      <dgm:prSet/>
      <dgm:spPr/>
      <dgm:t>
        <a:bodyPr/>
        <a:lstStyle/>
        <a:p>
          <a:endParaRPr lang="en-US"/>
        </a:p>
      </dgm:t>
    </dgm:pt>
    <dgm:pt modelId="{F834B29F-39A9-4FCB-AF72-FA1641EDA859}" type="sibTrans" cxnId="{EF6AA291-3843-412D-8158-057A69AB50F4}">
      <dgm:prSet/>
      <dgm:spPr/>
      <dgm:t>
        <a:bodyPr/>
        <a:lstStyle/>
        <a:p>
          <a:endParaRPr lang="en-US"/>
        </a:p>
      </dgm:t>
    </dgm:pt>
    <dgm:pt modelId="{949C3FB3-F707-4A51-8A0D-A2D6BD604EF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Medical rotations at International Sai Hospitals</a:t>
          </a:r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B18DC1-42F4-4198-AB74-95A2E58B0442}" type="parTrans" cxnId="{FB5CB285-964B-460B-A3E3-1100726BC74A}">
      <dgm:prSet/>
      <dgm:spPr/>
      <dgm:t>
        <a:bodyPr/>
        <a:lstStyle/>
        <a:p>
          <a:endParaRPr lang="en-US"/>
        </a:p>
      </dgm:t>
    </dgm:pt>
    <dgm:pt modelId="{7B4B9EDA-2AD6-48F9-842B-3618FC731E2C}" type="sibTrans" cxnId="{FB5CB285-964B-460B-A3E3-1100726BC74A}">
      <dgm:prSet/>
      <dgm:spPr/>
      <dgm:t>
        <a:bodyPr/>
        <a:lstStyle/>
        <a:p>
          <a:endParaRPr lang="en-US"/>
        </a:p>
      </dgm:t>
    </dgm:pt>
    <dgm:pt modelId="{C77056F9-5EE1-49F9-8DCD-B3570E883AB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Medical and non-medical volunteers for medical camps during Guru Poornima and 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Bhagawan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 Sri Sathya Sai Baba’s Birthday celebrations in Prashanti Nilayam, India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F836DA-C663-460A-930C-CFBFF4060F98}" type="parTrans" cxnId="{82ED1523-2CF8-4A5B-9A5E-034D981901AD}">
      <dgm:prSet/>
      <dgm:spPr/>
      <dgm:t>
        <a:bodyPr/>
        <a:lstStyle/>
        <a:p>
          <a:endParaRPr lang="en-US"/>
        </a:p>
      </dgm:t>
    </dgm:pt>
    <dgm:pt modelId="{EAD63052-F40E-4D12-837D-FFF4FB82B7C4}" type="sibTrans" cxnId="{82ED1523-2CF8-4A5B-9A5E-034D981901AD}">
      <dgm:prSet/>
      <dgm:spPr/>
      <dgm:t>
        <a:bodyPr/>
        <a:lstStyle/>
        <a:p>
          <a:endParaRPr lang="en-US"/>
        </a:p>
      </dgm:t>
    </dgm:pt>
    <dgm:pt modelId="{5A78292F-49FC-49AF-9DD7-5505E1FCA8C6}" type="pres">
      <dgm:prSet presAssocID="{3AAC01D7-3EBD-41C2-A087-A5281877E331}" presName="root" presStyleCnt="0">
        <dgm:presLayoutVars>
          <dgm:dir/>
          <dgm:resizeHandles val="exact"/>
        </dgm:presLayoutVars>
      </dgm:prSet>
      <dgm:spPr/>
    </dgm:pt>
    <dgm:pt modelId="{2BDFF42D-801A-42B5-9200-0113BB5B8AB9}" type="pres">
      <dgm:prSet presAssocID="{47BC54AA-B897-4934-AACB-00516990863F}" presName="compNode" presStyleCnt="0"/>
      <dgm:spPr/>
    </dgm:pt>
    <dgm:pt modelId="{4FED3E06-0A94-40D4-B832-36A4E9C85174}" type="pres">
      <dgm:prSet presAssocID="{47BC54AA-B897-4934-AACB-00516990863F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DD243480-22BE-4AD4-A4C8-78B23A81B76E}" type="pres">
      <dgm:prSet presAssocID="{47BC54AA-B897-4934-AACB-00516990863F}" presName="iconSpace" presStyleCnt="0"/>
      <dgm:spPr/>
    </dgm:pt>
    <dgm:pt modelId="{37C7BA86-6180-4FA5-95C0-F828DF9E25C6}" type="pres">
      <dgm:prSet presAssocID="{47BC54AA-B897-4934-AACB-00516990863F}" presName="parTx" presStyleLbl="revTx" presStyleIdx="0" presStyleCnt="8">
        <dgm:presLayoutVars>
          <dgm:chMax val="0"/>
          <dgm:chPref val="0"/>
        </dgm:presLayoutVars>
      </dgm:prSet>
      <dgm:spPr/>
    </dgm:pt>
    <dgm:pt modelId="{BCDC6C8F-B4D4-4014-B8D2-0ED521577019}" type="pres">
      <dgm:prSet presAssocID="{47BC54AA-B897-4934-AACB-00516990863F}" presName="txSpace" presStyleCnt="0"/>
      <dgm:spPr/>
    </dgm:pt>
    <dgm:pt modelId="{890F2632-8C9A-4A28-BBC4-59E4F349A332}" type="pres">
      <dgm:prSet presAssocID="{47BC54AA-B897-4934-AACB-00516990863F}" presName="desTx" presStyleLbl="revTx" presStyleIdx="1" presStyleCnt="8">
        <dgm:presLayoutVars/>
      </dgm:prSet>
      <dgm:spPr/>
    </dgm:pt>
    <dgm:pt modelId="{8E9022B9-138B-4EBF-AF91-C94881AF3D81}" type="pres">
      <dgm:prSet presAssocID="{C55665A7-C566-4787-A5A2-91CCEF4C7672}" presName="sibTrans" presStyleCnt="0"/>
      <dgm:spPr/>
    </dgm:pt>
    <dgm:pt modelId="{238BF220-782B-43B5-908D-123125992028}" type="pres">
      <dgm:prSet presAssocID="{FF704129-0AC8-4938-9071-5AE52129D174}" presName="compNode" presStyleCnt="0"/>
      <dgm:spPr/>
    </dgm:pt>
    <dgm:pt modelId="{CD73BD9C-6B4F-4F85-8E79-CEDF792ED02D}" type="pres">
      <dgm:prSet presAssocID="{FF704129-0AC8-4938-9071-5AE52129D17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dical"/>
        </a:ext>
      </dgm:extLst>
    </dgm:pt>
    <dgm:pt modelId="{49E43E41-B027-4FB1-8C52-DB788FCF36B8}" type="pres">
      <dgm:prSet presAssocID="{FF704129-0AC8-4938-9071-5AE52129D174}" presName="iconSpace" presStyleCnt="0"/>
      <dgm:spPr/>
    </dgm:pt>
    <dgm:pt modelId="{FDE1FF0D-2D5E-4226-8230-BCE0ABCFBD38}" type="pres">
      <dgm:prSet presAssocID="{FF704129-0AC8-4938-9071-5AE52129D174}" presName="parTx" presStyleLbl="revTx" presStyleIdx="2" presStyleCnt="8">
        <dgm:presLayoutVars>
          <dgm:chMax val="0"/>
          <dgm:chPref val="0"/>
        </dgm:presLayoutVars>
      </dgm:prSet>
      <dgm:spPr/>
    </dgm:pt>
    <dgm:pt modelId="{D7FD6CA1-EBC6-4C84-A573-12717AA6B12E}" type="pres">
      <dgm:prSet presAssocID="{FF704129-0AC8-4938-9071-5AE52129D174}" presName="txSpace" presStyleCnt="0"/>
      <dgm:spPr/>
    </dgm:pt>
    <dgm:pt modelId="{99324FBF-7341-4E8A-B72F-25DA6FAD22C3}" type="pres">
      <dgm:prSet presAssocID="{FF704129-0AC8-4938-9071-5AE52129D174}" presName="desTx" presStyleLbl="revTx" presStyleIdx="3" presStyleCnt="8">
        <dgm:presLayoutVars/>
      </dgm:prSet>
      <dgm:spPr/>
    </dgm:pt>
    <dgm:pt modelId="{0D3E8F3C-953A-4D87-8724-5661ED8BAF12}" type="pres">
      <dgm:prSet presAssocID="{F834B29F-39A9-4FCB-AF72-FA1641EDA859}" presName="sibTrans" presStyleCnt="0"/>
      <dgm:spPr/>
    </dgm:pt>
    <dgm:pt modelId="{16ADE089-7D0F-4E60-81F5-1F86988B2121}" type="pres">
      <dgm:prSet presAssocID="{949C3FB3-F707-4A51-8A0D-A2D6BD604EF3}" presName="compNode" presStyleCnt="0"/>
      <dgm:spPr/>
    </dgm:pt>
    <dgm:pt modelId="{C4EFB703-1ED8-4EF3-8A54-B6E26F782126}" type="pres">
      <dgm:prSet presAssocID="{949C3FB3-F707-4A51-8A0D-A2D6BD604EF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9604D1AD-7524-40A3-8D13-223982A1BB9D}" type="pres">
      <dgm:prSet presAssocID="{949C3FB3-F707-4A51-8A0D-A2D6BD604EF3}" presName="iconSpace" presStyleCnt="0"/>
      <dgm:spPr/>
    </dgm:pt>
    <dgm:pt modelId="{FF8E481C-24DF-4EF2-918D-66FD57D38132}" type="pres">
      <dgm:prSet presAssocID="{949C3FB3-F707-4A51-8A0D-A2D6BD604EF3}" presName="parTx" presStyleLbl="revTx" presStyleIdx="4" presStyleCnt="8">
        <dgm:presLayoutVars>
          <dgm:chMax val="0"/>
          <dgm:chPref val="0"/>
        </dgm:presLayoutVars>
      </dgm:prSet>
      <dgm:spPr/>
    </dgm:pt>
    <dgm:pt modelId="{20DAEA8F-A207-4A21-BBC6-421290FBEA57}" type="pres">
      <dgm:prSet presAssocID="{949C3FB3-F707-4A51-8A0D-A2D6BD604EF3}" presName="txSpace" presStyleCnt="0"/>
      <dgm:spPr/>
    </dgm:pt>
    <dgm:pt modelId="{771FE9CC-1EBB-4409-A771-6357AA2F14EA}" type="pres">
      <dgm:prSet presAssocID="{949C3FB3-F707-4A51-8A0D-A2D6BD604EF3}" presName="desTx" presStyleLbl="revTx" presStyleIdx="5" presStyleCnt="8">
        <dgm:presLayoutVars/>
      </dgm:prSet>
      <dgm:spPr/>
    </dgm:pt>
    <dgm:pt modelId="{960A3299-7E73-4D4A-BE1A-C76F2F0CC508}" type="pres">
      <dgm:prSet presAssocID="{7B4B9EDA-2AD6-48F9-842B-3618FC731E2C}" presName="sibTrans" presStyleCnt="0"/>
      <dgm:spPr/>
    </dgm:pt>
    <dgm:pt modelId="{8111DD95-012B-43C9-9EE4-5F784E9D7021}" type="pres">
      <dgm:prSet presAssocID="{C77056F9-5EE1-49F9-8DCD-B3570E883AB4}" presName="compNode" presStyleCnt="0"/>
      <dgm:spPr/>
    </dgm:pt>
    <dgm:pt modelId="{7BAD1DD4-98F0-48F0-AFAE-D5AE6CD958F0}" type="pres">
      <dgm:prSet presAssocID="{C77056F9-5EE1-49F9-8DCD-B3570E883AB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DC8AFB07-7A3B-4B9F-965E-8B38A9410685}" type="pres">
      <dgm:prSet presAssocID="{C77056F9-5EE1-49F9-8DCD-B3570E883AB4}" presName="iconSpace" presStyleCnt="0"/>
      <dgm:spPr/>
    </dgm:pt>
    <dgm:pt modelId="{B1F0E134-B7F9-4D7F-87F7-F2B89B6CCD51}" type="pres">
      <dgm:prSet presAssocID="{C77056F9-5EE1-49F9-8DCD-B3570E883AB4}" presName="parTx" presStyleLbl="revTx" presStyleIdx="6" presStyleCnt="8">
        <dgm:presLayoutVars>
          <dgm:chMax val="0"/>
          <dgm:chPref val="0"/>
        </dgm:presLayoutVars>
      </dgm:prSet>
      <dgm:spPr/>
    </dgm:pt>
    <dgm:pt modelId="{F48FA13E-2EA6-4E14-8CA9-5C85D7911255}" type="pres">
      <dgm:prSet presAssocID="{C77056F9-5EE1-49F9-8DCD-B3570E883AB4}" presName="txSpace" presStyleCnt="0"/>
      <dgm:spPr/>
    </dgm:pt>
    <dgm:pt modelId="{6D3E6AE3-8CB3-4893-B6FC-990499396214}" type="pres">
      <dgm:prSet presAssocID="{C77056F9-5EE1-49F9-8DCD-B3570E883AB4}" presName="desTx" presStyleLbl="revTx" presStyleIdx="7" presStyleCnt="8">
        <dgm:presLayoutVars/>
      </dgm:prSet>
      <dgm:spPr/>
    </dgm:pt>
  </dgm:ptLst>
  <dgm:cxnLst>
    <dgm:cxn modelId="{A9E16C17-1E18-44F8-A22A-C92CF64F5BC2}" srcId="{3AAC01D7-3EBD-41C2-A087-A5281877E331}" destId="{47BC54AA-B897-4934-AACB-00516990863F}" srcOrd="0" destOrd="0" parTransId="{285D5DC6-3601-477A-9AFC-6F1787DBEDFB}" sibTransId="{C55665A7-C566-4787-A5A2-91CCEF4C7672}"/>
    <dgm:cxn modelId="{82ED1523-2CF8-4A5B-9A5E-034D981901AD}" srcId="{3AAC01D7-3EBD-41C2-A087-A5281877E331}" destId="{C77056F9-5EE1-49F9-8DCD-B3570E883AB4}" srcOrd="3" destOrd="0" parTransId="{95F836DA-C663-460A-930C-CFBFF4060F98}" sibTransId="{EAD63052-F40E-4D12-837D-FFF4FB82B7C4}"/>
    <dgm:cxn modelId="{D0437525-A152-4BB2-BD5D-C3EAF998E13C}" type="presOf" srcId="{FF704129-0AC8-4938-9071-5AE52129D174}" destId="{FDE1FF0D-2D5E-4226-8230-BCE0ABCFBD38}" srcOrd="0" destOrd="0" presId="urn:microsoft.com/office/officeart/2018/2/layout/IconLabelDescriptionList"/>
    <dgm:cxn modelId="{616F764B-78F0-4BA8-A9B8-72C6B5DB5CC5}" type="presOf" srcId="{3AAC01D7-3EBD-41C2-A087-A5281877E331}" destId="{5A78292F-49FC-49AF-9DD7-5505E1FCA8C6}" srcOrd="0" destOrd="0" presId="urn:microsoft.com/office/officeart/2018/2/layout/IconLabelDescriptionList"/>
    <dgm:cxn modelId="{D535404F-D5E3-4601-B350-AE8E07FE5650}" type="presOf" srcId="{47BC54AA-B897-4934-AACB-00516990863F}" destId="{37C7BA86-6180-4FA5-95C0-F828DF9E25C6}" srcOrd="0" destOrd="0" presId="urn:microsoft.com/office/officeart/2018/2/layout/IconLabelDescriptionList"/>
    <dgm:cxn modelId="{FB5CB285-964B-460B-A3E3-1100726BC74A}" srcId="{3AAC01D7-3EBD-41C2-A087-A5281877E331}" destId="{949C3FB3-F707-4A51-8A0D-A2D6BD604EF3}" srcOrd="2" destOrd="0" parTransId="{ACB18DC1-42F4-4198-AB74-95A2E58B0442}" sibTransId="{7B4B9EDA-2AD6-48F9-842B-3618FC731E2C}"/>
    <dgm:cxn modelId="{EF6AA291-3843-412D-8158-057A69AB50F4}" srcId="{3AAC01D7-3EBD-41C2-A087-A5281877E331}" destId="{FF704129-0AC8-4938-9071-5AE52129D174}" srcOrd="1" destOrd="0" parTransId="{2C0F3DFA-6067-4071-A779-27A51102B04D}" sibTransId="{F834B29F-39A9-4FCB-AF72-FA1641EDA859}"/>
    <dgm:cxn modelId="{30C11AB0-DEB8-420C-9227-E6B2B0A72F04}" type="presOf" srcId="{949C3FB3-F707-4A51-8A0D-A2D6BD604EF3}" destId="{FF8E481C-24DF-4EF2-918D-66FD57D38132}" srcOrd="0" destOrd="0" presId="urn:microsoft.com/office/officeart/2018/2/layout/IconLabelDescriptionList"/>
    <dgm:cxn modelId="{87652FFA-C6BB-40FF-938A-274B38DD6AA9}" type="presOf" srcId="{C77056F9-5EE1-49F9-8DCD-B3570E883AB4}" destId="{B1F0E134-B7F9-4D7F-87F7-F2B89B6CCD51}" srcOrd="0" destOrd="0" presId="urn:microsoft.com/office/officeart/2018/2/layout/IconLabelDescriptionList"/>
    <dgm:cxn modelId="{541C7529-5ACB-49E5-AA94-EFA51048A7AB}" type="presParOf" srcId="{5A78292F-49FC-49AF-9DD7-5505E1FCA8C6}" destId="{2BDFF42D-801A-42B5-9200-0113BB5B8AB9}" srcOrd="0" destOrd="0" presId="urn:microsoft.com/office/officeart/2018/2/layout/IconLabelDescriptionList"/>
    <dgm:cxn modelId="{24F40B35-2C29-4B54-85D8-E53781F6265A}" type="presParOf" srcId="{2BDFF42D-801A-42B5-9200-0113BB5B8AB9}" destId="{4FED3E06-0A94-40D4-B832-36A4E9C85174}" srcOrd="0" destOrd="0" presId="urn:microsoft.com/office/officeart/2018/2/layout/IconLabelDescriptionList"/>
    <dgm:cxn modelId="{5CA942F9-E1B0-4593-8C37-7E7678D23568}" type="presParOf" srcId="{2BDFF42D-801A-42B5-9200-0113BB5B8AB9}" destId="{DD243480-22BE-4AD4-A4C8-78B23A81B76E}" srcOrd="1" destOrd="0" presId="urn:microsoft.com/office/officeart/2018/2/layout/IconLabelDescriptionList"/>
    <dgm:cxn modelId="{06ADD4C6-7401-49FC-B78B-B22AF19FC210}" type="presParOf" srcId="{2BDFF42D-801A-42B5-9200-0113BB5B8AB9}" destId="{37C7BA86-6180-4FA5-95C0-F828DF9E25C6}" srcOrd="2" destOrd="0" presId="urn:microsoft.com/office/officeart/2018/2/layout/IconLabelDescriptionList"/>
    <dgm:cxn modelId="{397B6658-EA27-464E-92D9-3019550BAE06}" type="presParOf" srcId="{2BDFF42D-801A-42B5-9200-0113BB5B8AB9}" destId="{BCDC6C8F-B4D4-4014-B8D2-0ED521577019}" srcOrd="3" destOrd="0" presId="urn:microsoft.com/office/officeart/2018/2/layout/IconLabelDescriptionList"/>
    <dgm:cxn modelId="{7431F7DD-657C-4BB6-9AA2-7BCA4A0F6990}" type="presParOf" srcId="{2BDFF42D-801A-42B5-9200-0113BB5B8AB9}" destId="{890F2632-8C9A-4A28-BBC4-59E4F349A332}" srcOrd="4" destOrd="0" presId="urn:microsoft.com/office/officeart/2018/2/layout/IconLabelDescriptionList"/>
    <dgm:cxn modelId="{49E5F062-F894-4973-8F84-18F7922BEFB0}" type="presParOf" srcId="{5A78292F-49FC-49AF-9DD7-5505E1FCA8C6}" destId="{8E9022B9-138B-4EBF-AF91-C94881AF3D81}" srcOrd="1" destOrd="0" presId="urn:microsoft.com/office/officeart/2018/2/layout/IconLabelDescriptionList"/>
    <dgm:cxn modelId="{F353C9C9-0CD3-4138-AFE3-FD0CF15D93FB}" type="presParOf" srcId="{5A78292F-49FC-49AF-9DD7-5505E1FCA8C6}" destId="{238BF220-782B-43B5-908D-123125992028}" srcOrd="2" destOrd="0" presId="urn:microsoft.com/office/officeart/2018/2/layout/IconLabelDescriptionList"/>
    <dgm:cxn modelId="{417D9E56-9613-4E63-9735-E35636BF74E9}" type="presParOf" srcId="{238BF220-782B-43B5-908D-123125992028}" destId="{CD73BD9C-6B4F-4F85-8E79-CEDF792ED02D}" srcOrd="0" destOrd="0" presId="urn:microsoft.com/office/officeart/2018/2/layout/IconLabelDescriptionList"/>
    <dgm:cxn modelId="{099E9A1F-C494-4BBB-A5C6-B8848BF5886D}" type="presParOf" srcId="{238BF220-782B-43B5-908D-123125992028}" destId="{49E43E41-B027-4FB1-8C52-DB788FCF36B8}" srcOrd="1" destOrd="0" presId="urn:microsoft.com/office/officeart/2018/2/layout/IconLabelDescriptionList"/>
    <dgm:cxn modelId="{45C70719-F843-4A0E-8C4A-FC9435132566}" type="presParOf" srcId="{238BF220-782B-43B5-908D-123125992028}" destId="{FDE1FF0D-2D5E-4226-8230-BCE0ABCFBD38}" srcOrd="2" destOrd="0" presId="urn:microsoft.com/office/officeart/2018/2/layout/IconLabelDescriptionList"/>
    <dgm:cxn modelId="{3517E073-1371-4B4C-ACBD-D0DB44FC389B}" type="presParOf" srcId="{238BF220-782B-43B5-908D-123125992028}" destId="{D7FD6CA1-EBC6-4C84-A573-12717AA6B12E}" srcOrd="3" destOrd="0" presId="urn:microsoft.com/office/officeart/2018/2/layout/IconLabelDescriptionList"/>
    <dgm:cxn modelId="{404D1840-2F51-46D3-81D3-EA994AD679B3}" type="presParOf" srcId="{238BF220-782B-43B5-908D-123125992028}" destId="{99324FBF-7341-4E8A-B72F-25DA6FAD22C3}" srcOrd="4" destOrd="0" presId="urn:microsoft.com/office/officeart/2018/2/layout/IconLabelDescriptionList"/>
    <dgm:cxn modelId="{479A7317-56EA-4942-91F6-3C9370DCA986}" type="presParOf" srcId="{5A78292F-49FC-49AF-9DD7-5505E1FCA8C6}" destId="{0D3E8F3C-953A-4D87-8724-5661ED8BAF12}" srcOrd="3" destOrd="0" presId="urn:microsoft.com/office/officeart/2018/2/layout/IconLabelDescriptionList"/>
    <dgm:cxn modelId="{0C4E05BB-DCE7-471E-AA65-26C67A978F6C}" type="presParOf" srcId="{5A78292F-49FC-49AF-9DD7-5505E1FCA8C6}" destId="{16ADE089-7D0F-4E60-81F5-1F86988B2121}" srcOrd="4" destOrd="0" presId="urn:microsoft.com/office/officeart/2018/2/layout/IconLabelDescriptionList"/>
    <dgm:cxn modelId="{138777FC-6060-4057-B9D2-53532ABAB492}" type="presParOf" srcId="{16ADE089-7D0F-4E60-81F5-1F86988B2121}" destId="{C4EFB703-1ED8-4EF3-8A54-B6E26F782126}" srcOrd="0" destOrd="0" presId="urn:microsoft.com/office/officeart/2018/2/layout/IconLabelDescriptionList"/>
    <dgm:cxn modelId="{63793F16-D59D-4CC7-93D7-96C5CAD716FC}" type="presParOf" srcId="{16ADE089-7D0F-4E60-81F5-1F86988B2121}" destId="{9604D1AD-7524-40A3-8D13-223982A1BB9D}" srcOrd="1" destOrd="0" presId="urn:microsoft.com/office/officeart/2018/2/layout/IconLabelDescriptionList"/>
    <dgm:cxn modelId="{46E70958-869B-4D71-ADFC-4E5AD4347C30}" type="presParOf" srcId="{16ADE089-7D0F-4E60-81F5-1F86988B2121}" destId="{FF8E481C-24DF-4EF2-918D-66FD57D38132}" srcOrd="2" destOrd="0" presId="urn:microsoft.com/office/officeart/2018/2/layout/IconLabelDescriptionList"/>
    <dgm:cxn modelId="{C3546FB3-1DB7-4342-87F4-191B370203E8}" type="presParOf" srcId="{16ADE089-7D0F-4E60-81F5-1F86988B2121}" destId="{20DAEA8F-A207-4A21-BBC6-421290FBEA57}" srcOrd="3" destOrd="0" presId="urn:microsoft.com/office/officeart/2018/2/layout/IconLabelDescriptionList"/>
    <dgm:cxn modelId="{C51B66B0-84DE-471B-A657-A430C6491CED}" type="presParOf" srcId="{16ADE089-7D0F-4E60-81F5-1F86988B2121}" destId="{771FE9CC-1EBB-4409-A771-6357AA2F14EA}" srcOrd="4" destOrd="0" presId="urn:microsoft.com/office/officeart/2018/2/layout/IconLabelDescriptionList"/>
    <dgm:cxn modelId="{7E60591C-EE9E-4040-BE0D-0307E0DF3686}" type="presParOf" srcId="{5A78292F-49FC-49AF-9DD7-5505E1FCA8C6}" destId="{960A3299-7E73-4D4A-BE1A-C76F2F0CC508}" srcOrd="5" destOrd="0" presId="urn:microsoft.com/office/officeart/2018/2/layout/IconLabelDescriptionList"/>
    <dgm:cxn modelId="{513EF8AE-890D-4D2E-A219-D44D765C4698}" type="presParOf" srcId="{5A78292F-49FC-49AF-9DD7-5505E1FCA8C6}" destId="{8111DD95-012B-43C9-9EE4-5F784E9D7021}" srcOrd="6" destOrd="0" presId="urn:microsoft.com/office/officeart/2018/2/layout/IconLabelDescriptionList"/>
    <dgm:cxn modelId="{6D994582-8A1B-435B-9EA4-623813959C4E}" type="presParOf" srcId="{8111DD95-012B-43C9-9EE4-5F784E9D7021}" destId="{7BAD1DD4-98F0-48F0-AFAE-D5AE6CD958F0}" srcOrd="0" destOrd="0" presId="urn:microsoft.com/office/officeart/2018/2/layout/IconLabelDescriptionList"/>
    <dgm:cxn modelId="{5C079530-5B1E-406D-8844-239B30C92AB4}" type="presParOf" srcId="{8111DD95-012B-43C9-9EE4-5F784E9D7021}" destId="{DC8AFB07-7A3B-4B9F-965E-8B38A9410685}" srcOrd="1" destOrd="0" presId="urn:microsoft.com/office/officeart/2018/2/layout/IconLabelDescriptionList"/>
    <dgm:cxn modelId="{2786DE64-801F-4AB1-A6DD-C46EF4B3153B}" type="presParOf" srcId="{8111DD95-012B-43C9-9EE4-5F784E9D7021}" destId="{B1F0E134-B7F9-4D7F-87F7-F2B89B6CCD51}" srcOrd="2" destOrd="0" presId="urn:microsoft.com/office/officeart/2018/2/layout/IconLabelDescriptionList"/>
    <dgm:cxn modelId="{0C49DCEB-8CA1-4C37-9627-5B8A0DD5BC74}" type="presParOf" srcId="{8111DD95-012B-43C9-9EE4-5F784E9D7021}" destId="{F48FA13E-2EA6-4E14-8CA9-5C85D7911255}" srcOrd="3" destOrd="0" presId="urn:microsoft.com/office/officeart/2018/2/layout/IconLabelDescriptionList"/>
    <dgm:cxn modelId="{F45F3321-7B83-4BA6-B337-0C5E0200EAC5}" type="presParOf" srcId="{8111DD95-012B-43C9-9EE4-5F784E9D7021}" destId="{6D3E6AE3-8CB3-4893-B6FC-990499396214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6E2B3E-CFAD-419F-BACE-746340574039}" type="doc">
      <dgm:prSet loTypeId="urn:microsoft.com/office/officeart/2005/8/layout/vList5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5F38EB6-3D87-4575-95B5-A347219A21C4}">
      <dgm:prSet/>
      <dgm:spPr/>
      <dgm:t>
        <a:bodyPr/>
        <a:lstStyle/>
        <a:p>
          <a:pPr rtl="0"/>
          <a:r>
            <a:rPr lang="en-US" dirty="0" err="1">
              <a:latin typeface="Arial"/>
              <a:cs typeface="Arial"/>
            </a:rPr>
            <a:t>Organise</a:t>
          </a:r>
          <a:r>
            <a:rPr lang="en-US" dirty="0">
              <a:latin typeface="Arial"/>
              <a:cs typeface="Arial"/>
            </a:rPr>
            <a:t> blood donation  (100 pints for Swami’s 100th birthday)</a:t>
          </a:r>
        </a:p>
      </dgm:t>
    </dgm:pt>
    <dgm:pt modelId="{069F7C25-151E-4B59-B48A-E86285B7C380}" type="parTrans" cxnId="{0085A6BE-5000-4428-BE36-33E2AE51E19A}">
      <dgm:prSet/>
      <dgm:spPr/>
      <dgm:t>
        <a:bodyPr/>
        <a:lstStyle/>
        <a:p>
          <a:endParaRPr lang="en-US"/>
        </a:p>
      </dgm:t>
    </dgm:pt>
    <dgm:pt modelId="{BFB78288-A372-4AD1-9C2D-6CF560AE489E}" type="sibTrans" cxnId="{0085A6BE-5000-4428-BE36-33E2AE51E19A}">
      <dgm:prSet/>
      <dgm:spPr/>
      <dgm:t>
        <a:bodyPr/>
        <a:lstStyle/>
        <a:p>
          <a:endParaRPr lang="en-US"/>
        </a:p>
      </dgm:t>
    </dgm:pt>
    <dgm:pt modelId="{4451EB63-4216-48D6-8FA7-0A38E7151901}">
      <dgm:prSet/>
      <dgm:spPr/>
      <dgm:t>
        <a:bodyPr/>
        <a:lstStyle/>
        <a:p>
          <a:r>
            <a:rPr lang="en-US">
              <a:latin typeface="Arial"/>
              <a:cs typeface="Arial"/>
            </a:rPr>
            <a:t>Bridge</a:t>
          </a:r>
        </a:p>
      </dgm:t>
    </dgm:pt>
    <dgm:pt modelId="{145A42F5-3DFB-49DF-9084-9608FD7AEE89}" type="parTrans" cxnId="{F1092AD7-ACAF-4416-AC3A-E65B4207FE57}">
      <dgm:prSet/>
      <dgm:spPr/>
      <dgm:t>
        <a:bodyPr/>
        <a:lstStyle/>
        <a:p>
          <a:endParaRPr lang="en-US"/>
        </a:p>
      </dgm:t>
    </dgm:pt>
    <dgm:pt modelId="{0739B6D0-FFC3-4ECF-AE7E-87232EC9145B}" type="sibTrans" cxnId="{F1092AD7-ACAF-4416-AC3A-E65B4207FE57}">
      <dgm:prSet/>
      <dgm:spPr/>
      <dgm:t>
        <a:bodyPr/>
        <a:lstStyle/>
        <a:p>
          <a:endParaRPr lang="en-US"/>
        </a:p>
      </dgm:t>
    </dgm:pt>
    <dgm:pt modelId="{3634FCF4-1A3A-4874-92A4-404D6F990F0A}">
      <dgm:prSet/>
      <dgm:spPr/>
      <dgm:t>
        <a:bodyPr/>
        <a:lstStyle/>
        <a:p>
          <a:pPr rtl="0"/>
          <a:r>
            <a:rPr lang="en-US">
              <a:latin typeface="Arial"/>
              <a:cs typeface="Arial"/>
            </a:rPr>
            <a:t>Replicate Bridge </a:t>
          </a:r>
          <a:r>
            <a:rPr lang="en-US" err="1">
              <a:latin typeface="Arial"/>
              <a:cs typeface="Arial"/>
            </a:rPr>
            <a:t>programme</a:t>
          </a:r>
          <a:r>
            <a:rPr lang="en-US">
              <a:latin typeface="Arial"/>
              <a:cs typeface="Arial"/>
            </a:rPr>
            <a:t> (medical camps for the homeless) in / around Birmingham </a:t>
          </a:r>
        </a:p>
      </dgm:t>
    </dgm:pt>
    <dgm:pt modelId="{C86C5EF3-429B-4642-99AD-2D142E979B95}" type="parTrans" cxnId="{E8EDC287-6D25-46D9-A08C-4B0B4A3FA444}">
      <dgm:prSet/>
      <dgm:spPr/>
      <dgm:t>
        <a:bodyPr/>
        <a:lstStyle/>
        <a:p>
          <a:endParaRPr lang="en-US"/>
        </a:p>
      </dgm:t>
    </dgm:pt>
    <dgm:pt modelId="{855C139C-247F-402F-A7A2-5104F5F9E50E}" type="sibTrans" cxnId="{E8EDC287-6D25-46D9-A08C-4B0B4A3FA444}">
      <dgm:prSet/>
      <dgm:spPr/>
      <dgm:t>
        <a:bodyPr/>
        <a:lstStyle/>
        <a:p>
          <a:endParaRPr lang="en-US"/>
        </a:p>
      </dgm:t>
    </dgm:pt>
    <dgm:pt modelId="{6EC0B309-3CA6-480B-9766-5F86F21A7FF0}">
      <dgm:prSet/>
      <dgm:spPr/>
      <dgm:t>
        <a:bodyPr/>
        <a:lstStyle/>
        <a:p>
          <a:r>
            <a:rPr lang="en-US">
              <a:latin typeface="Arial"/>
              <a:cs typeface="Arial"/>
            </a:rPr>
            <a:t>Webinars</a:t>
          </a:r>
        </a:p>
      </dgm:t>
    </dgm:pt>
    <dgm:pt modelId="{D74839E3-B3AF-4792-888C-F5DD45EFFF37}" type="parTrans" cxnId="{546992E6-2D9A-4EE9-8B23-024BA9F6F6E3}">
      <dgm:prSet/>
      <dgm:spPr/>
      <dgm:t>
        <a:bodyPr/>
        <a:lstStyle/>
        <a:p>
          <a:endParaRPr lang="en-US"/>
        </a:p>
      </dgm:t>
    </dgm:pt>
    <dgm:pt modelId="{764EE443-6D9B-4BF1-9268-8BA9CED6746B}" type="sibTrans" cxnId="{546992E6-2D9A-4EE9-8B23-024BA9F6F6E3}">
      <dgm:prSet/>
      <dgm:spPr/>
      <dgm:t>
        <a:bodyPr/>
        <a:lstStyle/>
        <a:p>
          <a:endParaRPr lang="en-US"/>
        </a:p>
      </dgm:t>
    </dgm:pt>
    <dgm:pt modelId="{7F103E14-7130-4691-B268-769E67BDC8C6}">
      <dgm:prSet/>
      <dgm:spPr/>
      <dgm:t>
        <a:bodyPr/>
        <a:lstStyle/>
        <a:p>
          <a:pPr rtl="0"/>
          <a:r>
            <a:rPr lang="en-US" err="1">
              <a:latin typeface="Arial"/>
              <a:cs typeface="Arial"/>
            </a:rPr>
            <a:t>Organise</a:t>
          </a:r>
          <a:r>
            <a:rPr lang="en-US">
              <a:latin typeface="Arial"/>
              <a:cs typeface="Arial"/>
            </a:rPr>
            <a:t> and participate in webinars </a:t>
          </a:r>
        </a:p>
      </dgm:t>
    </dgm:pt>
    <dgm:pt modelId="{8AFCF9DF-521B-4EB3-A963-3C5913066897}" type="parTrans" cxnId="{CF26A52B-DE4C-4FDD-9B07-7F802C84C660}">
      <dgm:prSet/>
      <dgm:spPr/>
      <dgm:t>
        <a:bodyPr/>
        <a:lstStyle/>
        <a:p>
          <a:endParaRPr lang="en-US"/>
        </a:p>
      </dgm:t>
    </dgm:pt>
    <dgm:pt modelId="{2896EDA9-9BF1-4013-8B87-0E7B9BAD555F}" type="sibTrans" cxnId="{CF26A52B-DE4C-4FDD-9B07-7F802C84C660}">
      <dgm:prSet/>
      <dgm:spPr/>
      <dgm:t>
        <a:bodyPr/>
        <a:lstStyle/>
        <a:p>
          <a:endParaRPr lang="en-US"/>
        </a:p>
      </dgm:t>
    </dgm:pt>
    <dgm:pt modelId="{5D395E63-CBB3-42A4-AC73-1897FCAF7551}">
      <dgm:prSet/>
      <dgm:spPr/>
      <dgm:t>
        <a:bodyPr/>
        <a:lstStyle/>
        <a:p>
          <a:r>
            <a:rPr lang="en-US">
              <a:latin typeface="Arial"/>
              <a:cs typeface="Arial"/>
            </a:rPr>
            <a:t>Blood donation</a:t>
          </a:r>
        </a:p>
      </dgm:t>
    </dgm:pt>
    <dgm:pt modelId="{E6AFEE17-CB5B-40A0-8F71-68E92D98E8DA}" type="sibTrans" cxnId="{004CA959-2AB2-429F-B481-87CF7780091A}">
      <dgm:prSet/>
      <dgm:spPr/>
      <dgm:t>
        <a:bodyPr/>
        <a:lstStyle/>
        <a:p>
          <a:endParaRPr lang="en-US"/>
        </a:p>
      </dgm:t>
    </dgm:pt>
    <dgm:pt modelId="{8EFC4B04-0935-4BD8-B6A1-18AE3BD0F64D}" type="parTrans" cxnId="{004CA959-2AB2-429F-B481-87CF7780091A}">
      <dgm:prSet/>
      <dgm:spPr/>
      <dgm:t>
        <a:bodyPr/>
        <a:lstStyle/>
        <a:p>
          <a:endParaRPr lang="en-US"/>
        </a:p>
      </dgm:t>
    </dgm:pt>
    <dgm:pt modelId="{12A5C43D-6308-4094-8028-DEE1E73E34F5}" type="pres">
      <dgm:prSet presAssocID="{906E2B3E-CFAD-419F-BACE-746340574039}" presName="Name0" presStyleCnt="0">
        <dgm:presLayoutVars>
          <dgm:dir/>
          <dgm:animLvl val="lvl"/>
          <dgm:resizeHandles val="exact"/>
        </dgm:presLayoutVars>
      </dgm:prSet>
      <dgm:spPr/>
    </dgm:pt>
    <dgm:pt modelId="{8D5DD78C-FDEC-41D2-A910-5F4595BFF7BC}" type="pres">
      <dgm:prSet presAssocID="{5D395E63-CBB3-42A4-AC73-1897FCAF7551}" presName="linNode" presStyleCnt="0"/>
      <dgm:spPr/>
    </dgm:pt>
    <dgm:pt modelId="{5F7C0826-8170-48FA-878F-B1DA69DACBAE}" type="pres">
      <dgm:prSet presAssocID="{5D395E63-CBB3-42A4-AC73-1897FCAF7551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59E9A35E-C824-48E8-BA31-F98DC7A0B645}" type="pres">
      <dgm:prSet presAssocID="{5D395E63-CBB3-42A4-AC73-1897FCAF7551}" presName="descendantText" presStyleLbl="alignAccFollowNode1" presStyleIdx="0" presStyleCnt="3">
        <dgm:presLayoutVars>
          <dgm:bulletEnabled val="1"/>
        </dgm:presLayoutVars>
      </dgm:prSet>
      <dgm:spPr/>
    </dgm:pt>
    <dgm:pt modelId="{F13C1900-0132-4556-8BD3-0AEBE3AC339B}" type="pres">
      <dgm:prSet presAssocID="{E6AFEE17-CB5B-40A0-8F71-68E92D98E8DA}" presName="sp" presStyleCnt="0"/>
      <dgm:spPr/>
    </dgm:pt>
    <dgm:pt modelId="{8C370D76-5205-477C-A127-0E52B3F06658}" type="pres">
      <dgm:prSet presAssocID="{4451EB63-4216-48D6-8FA7-0A38E7151901}" presName="linNode" presStyleCnt="0"/>
      <dgm:spPr/>
    </dgm:pt>
    <dgm:pt modelId="{72B5F638-FA7F-467B-9163-34955D3FFEB9}" type="pres">
      <dgm:prSet presAssocID="{4451EB63-4216-48D6-8FA7-0A38E715190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F1B88540-9BED-4762-97BB-E733D2C878B9}" type="pres">
      <dgm:prSet presAssocID="{4451EB63-4216-48D6-8FA7-0A38E7151901}" presName="descendantText" presStyleLbl="alignAccFollowNode1" presStyleIdx="1" presStyleCnt="3">
        <dgm:presLayoutVars>
          <dgm:bulletEnabled val="1"/>
        </dgm:presLayoutVars>
      </dgm:prSet>
      <dgm:spPr/>
    </dgm:pt>
    <dgm:pt modelId="{025CC432-7D37-4666-B1AF-AA96F224DF12}" type="pres">
      <dgm:prSet presAssocID="{0739B6D0-FFC3-4ECF-AE7E-87232EC9145B}" presName="sp" presStyleCnt="0"/>
      <dgm:spPr/>
    </dgm:pt>
    <dgm:pt modelId="{30273290-3EA6-4560-829C-D7EF10B72125}" type="pres">
      <dgm:prSet presAssocID="{6EC0B309-3CA6-480B-9766-5F86F21A7FF0}" presName="linNode" presStyleCnt="0"/>
      <dgm:spPr/>
    </dgm:pt>
    <dgm:pt modelId="{BFB956C0-26D1-42EB-8E64-89ACAFD8A3F1}" type="pres">
      <dgm:prSet presAssocID="{6EC0B309-3CA6-480B-9766-5F86F21A7FF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7D4CFD06-FEE1-4E8E-940D-E9F9DA50294E}" type="pres">
      <dgm:prSet presAssocID="{6EC0B309-3CA6-480B-9766-5F86F21A7FF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9CE8171D-68C7-4000-856F-C270AC67EE25}" type="presOf" srcId="{7F103E14-7130-4691-B268-769E67BDC8C6}" destId="{7D4CFD06-FEE1-4E8E-940D-E9F9DA50294E}" srcOrd="0" destOrd="0" presId="urn:microsoft.com/office/officeart/2005/8/layout/vList5"/>
    <dgm:cxn modelId="{A7F2F620-2F2F-446A-A8A6-81C7D7B321EF}" type="presOf" srcId="{3634FCF4-1A3A-4874-92A4-404D6F990F0A}" destId="{F1B88540-9BED-4762-97BB-E733D2C878B9}" srcOrd="0" destOrd="0" presId="urn:microsoft.com/office/officeart/2005/8/layout/vList5"/>
    <dgm:cxn modelId="{87959823-C19C-4BEE-925E-54018D997A22}" type="presOf" srcId="{4451EB63-4216-48D6-8FA7-0A38E7151901}" destId="{72B5F638-FA7F-467B-9163-34955D3FFEB9}" srcOrd="0" destOrd="0" presId="urn:microsoft.com/office/officeart/2005/8/layout/vList5"/>
    <dgm:cxn modelId="{CF26A52B-DE4C-4FDD-9B07-7F802C84C660}" srcId="{6EC0B309-3CA6-480B-9766-5F86F21A7FF0}" destId="{7F103E14-7130-4691-B268-769E67BDC8C6}" srcOrd="0" destOrd="0" parTransId="{8AFCF9DF-521B-4EB3-A963-3C5913066897}" sibTransId="{2896EDA9-9BF1-4013-8B87-0E7B9BAD555F}"/>
    <dgm:cxn modelId="{2D151442-08C4-4984-BB4C-9E1DF2FC88A4}" type="presOf" srcId="{6EC0B309-3CA6-480B-9766-5F86F21A7FF0}" destId="{BFB956C0-26D1-42EB-8E64-89ACAFD8A3F1}" srcOrd="0" destOrd="0" presId="urn:microsoft.com/office/officeart/2005/8/layout/vList5"/>
    <dgm:cxn modelId="{49EC3773-0CF6-43D1-9F25-EE92F296CEF8}" type="presOf" srcId="{5D395E63-CBB3-42A4-AC73-1897FCAF7551}" destId="{5F7C0826-8170-48FA-878F-B1DA69DACBAE}" srcOrd="0" destOrd="0" presId="urn:microsoft.com/office/officeart/2005/8/layout/vList5"/>
    <dgm:cxn modelId="{004CA959-2AB2-429F-B481-87CF7780091A}" srcId="{906E2B3E-CFAD-419F-BACE-746340574039}" destId="{5D395E63-CBB3-42A4-AC73-1897FCAF7551}" srcOrd="0" destOrd="0" parTransId="{8EFC4B04-0935-4BD8-B6A1-18AE3BD0F64D}" sibTransId="{E6AFEE17-CB5B-40A0-8F71-68E92D98E8DA}"/>
    <dgm:cxn modelId="{E8EDC287-6D25-46D9-A08C-4B0B4A3FA444}" srcId="{4451EB63-4216-48D6-8FA7-0A38E7151901}" destId="{3634FCF4-1A3A-4874-92A4-404D6F990F0A}" srcOrd="0" destOrd="0" parTransId="{C86C5EF3-429B-4642-99AD-2D142E979B95}" sibTransId="{855C139C-247F-402F-A7A2-5104F5F9E50E}"/>
    <dgm:cxn modelId="{0085A6BE-5000-4428-BE36-33E2AE51E19A}" srcId="{5D395E63-CBB3-42A4-AC73-1897FCAF7551}" destId="{85F38EB6-3D87-4575-95B5-A347219A21C4}" srcOrd="0" destOrd="0" parTransId="{069F7C25-151E-4B59-B48A-E86285B7C380}" sibTransId="{BFB78288-A372-4AD1-9C2D-6CF560AE489E}"/>
    <dgm:cxn modelId="{F1092AD7-ACAF-4416-AC3A-E65B4207FE57}" srcId="{906E2B3E-CFAD-419F-BACE-746340574039}" destId="{4451EB63-4216-48D6-8FA7-0A38E7151901}" srcOrd="1" destOrd="0" parTransId="{145A42F5-3DFB-49DF-9084-9608FD7AEE89}" sibTransId="{0739B6D0-FFC3-4ECF-AE7E-87232EC9145B}"/>
    <dgm:cxn modelId="{546992E6-2D9A-4EE9-8B23-024BA9F6F6E3}" srcId="{906E2B3E-CFAD-419F-BACE-746340574039}" destId="{6EC0B309-3CA6-480B-9766-5F86F21A7FF0}" srcOrd="2" destOrd="0" parTransId="{D74839E3-B3AF-4792-888C-F5DD45EFFF37}" sibTransId="{764EE443-6D9B-4BF1-9268-8BA9CED6746B}"/>
    <dgm:cxn modelId="{A5E477FA-686D-4DC5-81D5-584F3BC10F1B}" type="presOf" srcId="{85F38EB6-3D87-4575-95B5-A347219A21C4}" destId="{59E9A35E-C824-48E8-BA31-F98DC7A0B645}" srcOrd="0" destOrd="0" presId="urn:microsoft.com/office/officeart/2005/8/layout/vList5"/>
    <dgm:cxn modelId="{388867FE-988E-469D-8F71-A8DDF11464EF}" type="presOf" srcId="{906E2B3E-CFAD-419F-BACE-746340574039}" destId="{12A5C43D-6308-4094-8028-DEE1E73E34F5}" srcOrd="0" destOrd="0" presId="urn:microsoft.com/office/officeart/2005/8/layout/vList5"/>
    <dgm:cxn modelId="{A2EDF006-DB78-474E-9ED2-34E44F2D2238}" type="presParOf" srcId="{12A5C43D-6308-4094-8028-DEE1E73E34F5}" destId="{8D5DD78C-FDEC-41D2-A910-5F4595BFF7BC}" srcOrd="0" destOrd="0" presId="urn:microsoft.com/office/officeart/2005/8/layout/vList5"/>
    <dgm:cxn modelId="{7B49FBD6-4E93-4606-ADB8-59B4AABC53E9}" type="presParOf" srcId="{8D5DD78C-FDEC-41D2-A910-5F4595BFF7BC}" destId="{5F7C0826-8170-48FA-878F-B1DA69DACBAE}" srcOrd="0" destOrd="0" presId="urn:microsoft.com/office/officeart/2005/8/layout/vList5"/>
    <dgm:cxn modelId="{40AF2681-05DD-46A4-BA47-D160266EA3B4}" type="presParOf" srcId="{8D5DD78C-FDEC-41D2-A910-5F4595BFF7BC}" destId="{59E9A35E-C824-48E8-BA31-F98DC7A0B645}" srcOrd="1" destOrd="0" presId="urn:microsoft.com/office/officeart/2005/8/layout/vList5"/>
    <dgm:cxn modelId="{67C3D797-D572-40BA-8453-ACF887EBA237}" type="presParOf" srcId="{12A5C43D-6308-4094-8028-DEE1E73E34F5}" destId="{F13C1900-0132-4556-8BD3-0AEBE3AC339B}" srcOrd="1" destOrd="0" presId="urn:microsoft.com/office/officeart/2005/8/layout/vList5"/>
    <dgm:cxn modelId="{5E9771BA-C779-4867-BD40-98DA4FE95DB7}" type="presParOf" srcId="{12A5C43D-6308-4094-8028-DEE1E73E34F5}" destId="{8C370D76-5205-477C-A127-0E52B3F06658}" srcOrd="2" destOrd="0" presId="urn:microsoft.com/office/officeart/2005/8/layout/vList5"/>
    <dgm:cxn modelId="{567E647D-4069-43B4-A524-92D1695492F7}" type="presParOf" srcId="{8C370D76-5205-477C-A127-0E52B3F06658}" destId="{72B5F638-FA7F-467B-9163-34955D3FFEB9}" srcOrd="0" destOrd="0" presId="urn:microsoft.com/office/officeart/2005/8/layout/vList5"/>
    <dgm:cxn modelId="{20270769-E277-421E-830D-8F17A4160D29}" type="presParOf" srcId="{8C370D76-5205-477C-A127-0E52B3F06658}" destId="{F1B88540-9BED-4762-97BB-E733D2C878B9}" srcOrd="1" destOrd="0" presId="urn:microsoft.com/office/officeart/2005/8/layout/vList5"/>
    <dgm:cxn modelId="{D2CDE01C-8D11-4B82-B3E9-F27E3B8FB001}" type="presParOf" srcId="{12A5C43D-6308-4094-8028-DEE1E73E34F5}" destId="{025CC432-7D37-4666-B1AF-AA96F224DF12}" srcOrd="3" destOrd="0" presId="urn:microsoft.com/office/officeart/2005/8/layout/vList5"/>
    <dgm:cxn modelId="{7CC1AC60-ED04-473B-B4B8-F6535325A94D}" type="presParOf" srcId="{12A5C43D-6308-4094-8028-DEE1E73E34F5}" destId="{30273290-3EA6-4560-829C-D7EF10B72125}" srcOrd="4" destOrd="0" presId="urn:microsoft.com/office/officeart/2005/8/layout/vList5"/>
    <dgm:cxn modelId="{99EF2015-4D1C-4146-A378-9199DFE491C9}" type="presParOf" srcId="{30273290-3EA6-4560-829C-D7EF10B72125}" destId="{BFB956C0-26D1-42EB-8E64-89ACAFD8A3F1}" srcOrd="0" destOrd="0" presId="urn:microsoft.com/office/officeart/2005/8/layout/vList5"/>
    <dgm:cxn modelId="{78B4C207-C57C-48BE-A050-0C2607ABB310}" type="presParOf" srcId="{30273290-3EA6-4560-829C-D7EF10B72125}" destId="{7D4CFD06-FEE1-4E8E-940D-E9F9DA50294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357AB1-D0EF-4644-B6FC-8C574BA8E138}">
      <dsp:nvSpPr>
        <dsp:cNvPr id="0" name=""/>
        <dsp:cNvSpPr/>
      </dsp:nvSpPr>
      <dsp:spPr>
        <a:xfrm>
          <a:off x="4457700" y="1003964"/>
          <a:ext cx="3491298" cy="403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975"/>
              </a:lnTo>
              <a:lnTo>
                <a:pt x="3491298" y="201975"/>
              </a:lnTo>
              <a:lnTo>
                <a:pt x="3491298" y="403951"/>
              </a:lnTo>
            </a:path>
          </a:pathLst>
        </a:custGeom>
        <a:noFill/>
        <a:ln w="15875" cap="rnd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8F2FC3-E8B0-44F9-8B9A-6FE8B8C84348}">
      <dsp:nvSpPr>
        <dsp:cNvPr id="0" name=""/>
        <dsp:cNvSpPr/>
      </dsp:nvSpPr>
      <dsp:spPr>
        <a:xfrm>
          <a:off x="4457700" y="1003964"/>
          <a:ext cx="1163766" cy="403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1975"/>
              </a:lnTo>
              <a:lnTo>
                <a:pt x="1163766" y="201975"/>
              </a:lnTo>
              <a:lnTo>
                <a:pt x="1163766" y="403951"/>
              </a:lnTo>
            </a:path>
          </a:pathLst>
        </a:custGeom>
        <a:noFill/>
        <a:ln w="15875" cap="rnd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8FB751-AE39-47C1-97FD-C7EA5AB22A1C}">
      <dsp:nvSpPr>
        <dsp:cNvPr id="0" name=""/>
        <dsp:cNvSpPr/>
      </dsp:nvSpPr>
      <dsp:spPr>
        <a:xfrm>
          <a:off x="2524501" y="2369706"/>
          <a:ext cx="288537" cy="8848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4846"/>
              </a:lnTo>
              <a:lnTo>
                <a:pt x="288537" y="884846"/>
              </a:lnTo>
            </a:path>
          </a:pathLst>
        </a:custGeom>
        <a:noFill/>
        <a:ln w="15875" cap="rnd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8F249-6436-4C70-80CA-41BFB53C6EDE}">
      <dsp:nvSpPr>
        <dsp:cNvPr id="0" name=""/>
        <dsp:cNvSpPr/>
      </dsp:nvSpPr>
      <dsp:spPr>
        <a:xfrm>
          <a:off x="3293933" y="1003964"/>
          <a:ext cx="1163766" cy="403951"/>
        </a:xfrm>
        <a:custGeom>
          <a:avLst/>
          <a:gdLst/>
          <a:ahLst/>
          <a:cxnLst/>
          <a:rect l="0" t="0" r="0" b="0"/>
          <a:pathLst>
            <a:path>
              <a:moveTo>
                <a:pt x="1163766" y="0"/>
              </a:moveTo>
              <a:lnTo>
                <a:pt x="1163766" y="201975"/>
              </a:lnTo>
              <a:lnTo>
                <a:pt x="0" y="201975"/>
              </a:lnTo>
              <a:lnTo>
                <a:pt x="0" y="403951"/>
              </a:lnTo>
            </a:path>
          </a:pathLst>
        </a:custGeom>
        <a:noFill/>
        <a:ln w="15875" cap="rnd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4CEBDF-32CD-477F-9ED6-3AB9ECF81DC4}">
      <dsp:nvSpPr>
        <dsp:cNvPr id="0" name=""/>
        <dsp:cNvSpPr/>
      </dsp:nvSpPr>
      <dsp:spPr>
        <a:xfrm>
          <a:off x="966401" y="1003964"/>
          <a:ext cx="3491298" cy="403951"/>
        </a:xfrm>
        <a:custGeom>
          <a:avLst/>
          <a:gdLst/>
          <a:ahLst/>
          <a:cxnLst/>
          <a:rect l="0" t="0" r="0" b="0"/>
          <a:pathLst>
            <a:path>
              <a:moveTo>
                <a:pt x="3491298" y="0"/>
              </a:moveTo>
              <a:lnTo>
                <a:pt x="3491298" y="201975"/>
              </a:lnTo>
              <a:lnTo>
                <a:pt x="0" y="201975"/>
              </a:lnTo>
              <a:lnTo>
                <a:pt x="0" y="403951"/>
              </a:lnTo>
            </a:path>
          </a:pathLst>
        </a:custGeom>
        <a:noFill/>
        <a:ln w="15875" cap="rnd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9FBB66-10DA-47A0-83B4-A932056CE00A}">
      <dsp:nvSpPr>
        <dsp:cNvPr id="0" name=""/>
        <dsp:cNvSpPr/>
      </dsp:nvSpPr>
      <dsp:spPr>
        <a:xfrm>
          <a:off x="3495909" y="42173"/>
          <a:ext cx="1923580" cy="96179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Arial" panose="020B0604020202020204" pitchFamily="34" charset="0"/>
              <a:cs typeface="Arial" panose="020B0604020202020204" pitchFamily="34" charset="0"/>
            </a:rPr>
            <a:t>Sri Sathya Sai Organisation UK</a:t>
          </a:r>
        </a:p>
      </dsp:txBody>
      <dsp:txXfrm>
        <a:off x="3495909" y="42173"/>
        <a:ext cx="1923580" cy="961790"/>
      </dsp:txXfrm>
    </dsp:sp>
    <dsp:sp modelId="{9046EE36-A8CC-43CD-81E0-68F7F741F29F}">
      <dsp:nvSpPr>
        <dsp:cNvPr id="0" name=""/>
        <dsp:cNvSpPr/>
      </dsp:nvSpPr>
      <dsp:spPr>
        <a:xfrm>
          <a:off x="4611" y="1407915"/>
          <a:ext cx="1923580" cy="96179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Arial" panose="020B0604020202020204" pitchFamily="34" charset="0"/>
              <a:cs typeface="Arial" panose="020B0604020202020204" pitchFamily="34" charset="0"/>
            </a:rPr>
            <a:t>Bal Vikas (SSE)</a:t>
          </a:r>
        </a:p>
      </dsp:txBody>
      <dsp:txXfrm>
        <a:off x="4611" y="1407915"/>
        <a:ext cx="1923580" cy="961790"/>
      </dsp:txXfrm>
    </dsp:sp>
    <dsp:sp modelId="{468ACBB0-68CE-4B7C-8161-0F324C7BE4E6}">
      <dsp:nvSpPr>
        <dsp:cNvPr id="0" name=""/>
        <dsp:cNvSpPr/>
      </dsp:nvSpPr>
      <dsp:spPr>
        <a:xfrm>
          <a:off x="2332143" y="1407915"/>
          <a:ext cx="1923580" cy="96179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latin typeface="Arial" panose="020B0604020202020204" pitchFamily="34" charset="0"/>
              <a:cs typeface="Arial" panose="020B0604020202020204" pitchFamily="34" charset="0"/>
            </a:rPr>
            <a:t>Service</a:t>
          </a:r>
        </a:p>
      </dsp:txBody>
      <dsp:txXfrm>
        <a:off x="2332143" y="1407915"/>
        <a:ext cx="1923580" cy="961790"/>
      </dsp:txXfrm>
    </dsp:sp>
    <dsp:sp modelId="{ABDE83FC-F7F9-4E9E-BA42-24506121CD58}">
      <dsp:nvSpPr>
        <dsp:cNvPr id="0" name=""/>
        <dsp:cNvSpPr/>
      </dsp:nvSpPr>
      <dsp:spPr>
        <a:xfrm>
          <a:off x="2813038" y="2773657"/>
          <a:ext cx="1923580" cy="96179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Arial" panose="020B0604020202020204" pitchFamily="34" charset="0"/>
              <a:cs typeface="Arial" panose="020B0604020202020204" pitchFamily="34" charset="0"/>
            </a:rPr>
            <a:t>Healthcare</a:t>
          </a:r>
        </a:p>
      </dsp:txBody>
      <dsp:txXfrm>
        <a:off x="2813038" y="2773657"/>
        <a:ext cx="1923580" cy="961790"/>
      </dsp:txXfrm>
    </dsp:sp>
    <dsp:sp modelId="{7F338060-3EB3-4BE4-AF55-0509AD76AE5A}">
      <dsp:nvSpPr>
        <dsp:cNvPr id="0" name=""/>
        <dsp:cNvSpPr/>
      </dsp:nvSpPr>
      <dsp:spPr>
        <a:xfrm>
          <a:off x="4659675" y="1407915"/>
          <a:ext cx="1923580" cy="96179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Arial" panose="020B0604020202020204" pitchFamily="34" charset="0"/>
              <a:cs typeface="Arial" panose="020B0604020202020204" pitchFamily="34" charset="0"/>
            </a:rPr>
            <a:t>Young Adults (YA)</a:t>
          </a:r>
        </a:p>
      </dsp:txBody>
      <dsp:txXfrm>
        <a:off x="4659675" y="1407915"/>
        <a:ext cx="1923580" cy="961790"/>
      </dsp:txXfrm>
    </dsp:sp>
    <dsp:sp modelId="{458BE0A4-11BC-46CB-A286-AC1EB96CE4B1}">
      <dsp:nvSpPr>
        <dsp:cNvPr id="0" name=""/>
        <dsp:cNvSpPr/>
      </dsp:nvSpPr>
      <dsp:spPr>
        <a:xfrm>
          <a:off x="6987208" y="1407915"/>
          <a:ext cx="1923580" cy="96179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Arial" panose="020B0604020202020204" pitchFamily="34" charset="0"/>
              <a:cs typeface="Arial" panose="020B0604020202020204" pitchFamily="34" charset="0"/>
            </a:rPr>
            <a:t>Spiritual</a:t>
          </a:r>
        </a:p>
      </dsp:txBody>
      <dsp:txXfrm>
        <a:off x="6987208" y="1407915"/>
        <a:ext cx="1923580" cy="9617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D3E06-0A94-40D4-B832-36A4E9C85174}">
      <dsp:nvSpPr>
        <dsp:cNvPr id="0" name=""/>
        <dsp:cNvSpPr/>
      </dsp:nvSpPr>
      <dsp:spPr>
        <a:xfrm>
          <a:off x="221" y="433816"/>
          <a:ext cx="689554" cy="6895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7BA86-6180-4FA5-95C0-F828DF9E25C6}">
      <dsp:nvSpPr>
        <dsp:cNvPr id="0" name=""/>
        <dsp:cNvSpPr/>
      </dsp:nvSpPr>
      <dsp:spPr>
        <a:xfrm>
          <a:off x="221" y="1248527"/>
          <a:ext cx="1970156" cy="1868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UK healthcare activities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1" y="1248527"/>
        <a:ext cx="1970156" cy="1868062"/>
      </dsp:txXfrm>
    </dsp:sp>
    <dsp:sp modelId="{890F2632-8C9A-4A28-BBC4-59E4F349A332}">
      <dsp:nvSpPr>
        <dsp:cNvPr id="0" name=""/>
        <dsp:cNvSpPr/>
      </dsp:nvSpPr>
      <dsp:spPr>
        <a:xfrm>
          <a:off x="221" y="3174802"/>
          <a:ext cx="1970156" cy="169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73BD9C-6B4F-4F85-8E79-CEDF792ED02D}">
      <dsp:nvSpPr>
        <dsp:cNvPr id="0" name=""/>
        <dsp:cNvSpPr/>
      </dsp:nvSpPr>
      <dsp:spPr>
        <a:xfrm>
          <a:off x="2315155" y="433816"/>
          <a:ext cx="689554" cy="6895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E1FF0D-2D5E-4226-8230-BCE0ABCFBD38}">
      <dsp:nvSpPr>
        <dsp:cNvPr id="0" name=""/>
        <dsp:cNvSpPr/>
      </dsp:nvSpPr>
      <dsp:spPr>
        <a:xfrm>
          <a:off x="2315155" y="1248527"/>
          <a:ext cx="1970156" cy="1868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Overseas medical camps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15155" y="1248527"/>
        <a:ext cx="1970156" cy="1868062"/>
      </dsp:txXfrm>
    </dsp:sp>
    <dsp:sp modelId="{99324FBF-7341-4E8A-B72F-25DA6FAD22C3}">
      <dsp:nvSpPr>
        <dsp:cNvPr id="0" name=""/>
        <dsp:cNvSpPr/>
      </dsp:nvSpPr>
      <dsp:spPr>
        <a:xfrm>
          <a:off x="2315155" y="3174802"/>
          <a:ext cx="1970156" cy="169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EFB703-1ED8-4EF3-8A54-B6E26F782126}">
      <dsp:nvSpPr>
        <dsp:cNvPr id="0" name=""/>
        <dsp:cNvSpPr/>
      </dsp:nvSpPr>
      <dsp:spPr>
        <a:xfrm>
          <a:off x="4630088" y="433816"/>
          <a:ext cx="689554" cy="6895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8E481C-24DF-4EF2-918D-66FD57D38132}">
      <dsp:nvSpPr>
        <dsp:cNvPr id="0" name=""/>
        <dsp:cNvSpPr/>
      </dsp:nvSpPr>
      <dsp:spPr>
        <a:xfrm>
          <a:off x="4630088" y="1248527"/>
          <a:ext cx="1970156" cy="1868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kern="1200">
              <a:latin typeface="Arial" panose="020B0604020202020204" pitchFamily="34" charset="0"/>
              <a:cs typeface="Arial" panose="020B0604020202020204" pitchFamily="34" charset="0"/>
            </a:rPr>
            <a:t>Medical rotations at International Sai Hospitals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30088" y="1248527"/>
        <a:ext cx="1970156" cy="1868062"/>
      </dsp:txXfrm>
    </dsp:sp>
    <dsp:sp modelId="{771FE9CC-1EBB-4409-A771-6357AA2F14EA}">
      <dsp:nvSpPr>
        <dsp:cNvPr id="0" name=""/>
        <dsp:cNvSpPr/>
      </dsp:nvSpPr>
      <dsp:spPr>
        <a:xfrm>
          <a:off x="4630088" y="3174802"/>
          <a:ext cx="1970156" cy="169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AD1DD4-98F0-48F0-AFAE-D5AE6CD958F0}">
      <dsp:nvSpPr>
        <dsp:cNvPr id="0" name=""/>
        <dsp:cNvSpPr/>
      </dsp:nvSpPr>
      <dsp:spPr>
        <a:xfrm>
          <a:off x="6945022" y="433816"/>
          <a:ext cx="689554" cy="6895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F0E134-B7F9-4D7F-87F7-F2B89B6CCD51}">
      <dsp:nvSpPr>
        <dsp:cNvPr id="0" name=""/>
        <dsp:cNvSpPr/>
      </dsp:nvSpPr>
      <dsp:spPr>
        <a:xfrm>
          <a:off x="6945022" y="1248527"/>
          <a:ext cx="1970156" cy="1868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Medical and non-medical volunteers for medical camps during Guru Poornima and </a:t>
          </a:r>
          <a:r>
            <a:rPr lang="en-GB" sz="1400" kern="1200" dirty="0" err="1">
              <a:latin typeface="Arial" panose="020B0604020202020204" pitchFamily="34" charset="0"/>
              <a:cs typeface="Arial" panose="020B0604020202020204" pitchFamily="34" charset="0"/>
            </a:rPr>
            <a:t>Bhagawan</a:t>
          </a:r>
          <a:r>
            <a:rPr lang="en-GB" sz="1400" kern="1200" dirty="0">
              <a:latin typeface="Arial" panose="020B0604020202020204" pitchFamily="34" charset="0"/>
              <a:cs typeface="Arial" panose="020B0604020202020204" pitchFamily="34" charset="0"/>
            </a:rPr>
            <a:t> Sri Sathya Sai Baba’s Birthday celebrations in Prashanti Nilayam, India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945022" y="1248527"/>
        <a:ext cx="1970156" cy="1868062"/>
      </dsp:txXfrm>
    </dsp:sp>
    <dsp:sp modelId="{6D3E6AE3-8CB3-4893-B6FC-990499396214}">
      <dsp:nvSpPr>
        <dsp:cNvPr id="0" name=""/>
        <dsp:cNvSpPr/>
      </dsp:nvSpPr>
      <dsp:spPr>
        <a:xfrm>
          <a:off x="6945022" y="3174802"/>
          <a:ext cx="1970156" cy="169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E9A35E-C824-48E8-BA31-F98DC7A0B645}">
      <dsp:nvSpPr>
        <dsp:cNvPr id="0" name=""/>
        <dsp:cNvSpPr/>
      </dsp:nvSpPr>
      <dsp:spPr>
        <a:xfrm rot="5400000">
          <a:off x="4238661" y="-1559928"/>
          <a:ext cx="1110152" cy="451175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>
              <a:latin typeface="Arial"/>
              <a:cs typeface="Arial"/>
            </a:rPr>
            <a:t>Organise</a:t>
          </a:r>
          <a:r>
            <a:rPr lang="en-US" sz="2100" kern="1200" dirty="0">
              <a:latin typeface="Arial"/>
              <a:cs typeface="Arial"/>
            </a:rPr>
            <a:t> blood donation  (100 pints for Swami’s 100th birthday)</a:t>
          </a:r>
        </a:p>
      </dsp:txBody>
      <dsp:txXfrm rot="-5400000">
        <a:off x="2537862" y="195064"/>
        <a:ext cx="4457559" cy="1001766"/>
      </dsp:txXfrm>
    </dsp:sp>
    <dsp:sp modelId="{5F7C0826-8170-48FA-878F-B1DA69DACBAE}">
      <dsp:nvSpPr>
        <dsp:cNvPr id="0" name=""/>
        <dsp:cNvSpPr/>
      </dsp:nvSpPr>
      <dsp:spPr>
        <a:xfrm>
          <a:off x="0" y="2102"/>
          <a:ext cx="2537861" cy="13876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latin typeface="Arial"/>
              <a:cs typeface="Arial"/>
            </a:rPr>
            <a:t>Blood donation</a:t>
          </a:r>
        </a:p>
      </dsp:txBody>
      <dsp:txXfrm>
        <a:off x="67741" y="69843"/>
        <a:ext cx="2402379" cy="1252208"/>
      </dsp:txXfrm>
    </dsp:sp>
    <dsp:sp modelId="{F1B88540-9BED-4762-97BB-E733D2C878B9}">
      <dsp:nvSpPr>
        <dsp:cNvPr id="0" name=""/>
        <dsp:cNvSpPr/>
      </dsp:nvSpPr>
      <dsp:spPr>
        <a:xfrm rot="5400000">
          <a:off x="4238661" y="-102853"/>
          <a:ext cx="1110152" cy="4511752"/>
        </a:xfrm>
        <a:prstGeom prst="round2SameRect">
          <a:avLst/>
        </a:prstGeom>
        <a:solidFill>
          <a:schemeClr val="accent2">
            <a:tint val="40000"/>
            <a:alpha val="90000"/>
            <a:hueOff val="987282"/>
            <a:satOff val="-2587"/>
            <a:lumOff val="926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987282"/>
              <a:satOff val="-2587"/>
              <a:lumOff val="92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>
              <a:latin typeface="Arial"/>
              <a:cs typeface="Arial"/>
            </a:rPr>
            <a:t>Replicate Bridge </a:t>
          </a:r>
          <a:r>
            <a:rPr lang="en-US" sz="2100" kern="1200" err="1">
              <a:latin typeface="Arial"/>
              <a:cs typeface="Arial"/>
            </a:rPr>
            <a:t>programme</a:t>
          </a:r>
          <a:r>
            <a:rPr lang="en-US" sz="2100" kern="1200">
              <a:latin typeface="Arial"/>
              <a:cs typeface="Arial"/>
            </a:rPr>
            <a:t> (medical camps for the homeless) in / around Birmingham </a:t>
          </a:r>
        </a:p>
      </dsp:txBody>
      <dsp:txXfrm rot="-5400000">
        <a:off x="2537862" y="1652139"/>
        <a:ext cx="4457559" cy="1001766"/>
      </dsp:txXfrm>
    </dsp:sp>
    <dsp:sp modelId="{72B5F638-FA7F-467B-9163-34955D3FFEB9}">
      <dsp:nvSpPr>
        <dsp:cNvPr id="0" name=""/>
        <dsp:cNvSpPr/>
      </dsp:nvSpPr>
      <dsp:spPr>
        <a:xfrm>
          <a:off x="0" y="1459177"/>
          <a:ext cx="2537861" cy="1387690"/>
        </a:xfrm>
        <a:prstGeom prst="roundRect">
          <a:avLst/>
        </a:prstGeom>
        <a:gradFill rotWithShape="0">
          <a:gsLst>
            <a:gs pos="0">
              <a:schemeClr val="accent2">
                <a:hueOff val="953895"/>
                <a:satOff val="-21764"/>
                <a:lumOff val="8039"/>
                <a:alphaOff val="0"/>
                <a:tint val="96000"/>
                <a:lumMod val="104000"/>
              </a:schemeClr>
            </a:gs>
            <a:gs pos="100000">
              <a:schemeClr val="accent2">
                <a:hueOff val="953895"/>
                <a:satOff val="-21764"/>
                <a:lumOff val="8039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latin typeface="Arial"/>
              <a:cs typeface="Arial"/>
            </a:rPr>
            <a:t>Bridge</a:t>
          </a:r>
        </a:p>
      </dsp:txBody>
      <dsp:txXfrm>
        <a:off x="67741" y="1526918"/>
        <a:ext cx="2402379" cy="1252208"/>
      </dsp:txXfrm>
    </dsp:sp>
    <dsp:sp modelId="{7D4CFD06-FEE1-4E8E-940D-E9F9DA50294E}">
      <dsp:nvSpPr>
        <dsp:cNvPr id="0" name=""/>
        <dsp:cNvSpPr/>
      </dsp:nvSpPr>
      <dsp:spPr>
        <a:xfrm rot="5400000">
          <a:off x="4238661" y="1354220"/>
          <a:ext cx="1110152" cy="4511752"/>
        </a:xfrm>
        <a:prstGeom prst="round2SameRect">
          <a:avLst/>
        </a:prstGeom>
        <a:solidFill>
          <a:schemeClr val="accent2">
            <a:tint val="40000"/>
            <a:alpha val="90000"/>
            <a:hueOff val="1974564"/>
            <a:satOff val="-5173"/>
            <a:lumOff val="1852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1974564"/>
              <a:satOff val="-5173"/>
              <a:lumOff val="185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err="1">
              <a:latin typeface="Arial"/>
              <a:cs typeface="Arial"/>
            </a:rPr>
            <a:t>Organise</a:t>
          </a:r>
          <a:r>
            <a:rPr lang="en-US" sz="2100" kern="1200">
              <a:latin typeface="Arial"/>
              <a:cs typeface="Arial"/>
            </a:rPr>
            <a:t> and participate in webinars </a:t>
          </a:r>
        </a:p>
      </dsp:txBody>
      <dsp:txXfrm rot="-5400000">
        <a:off x="2537862" y="3109213"/>
        <a:ext cx="4457559" cy="1001766"/>
      </dsp:txXfrm>
    </dsp:sp>
    <dsp:sp modelId="{BFB956C0-26D1-42EB-8E64-89ACAFD8A3F1}">
      <dsp:nvSpPr>
        <dsp:cNvPr id="0" name=""/>
        <dsp:cNvSpPr/>
      </dsp:nvSpPr>
      <dsp:spPr>
        <a:xfrm>
          <a:off x="0" y="2916252"/>
          <a:ext cx="2537861" cy="1387690"/>
        </a:xfrm>
        <a:prstGeom prst="roundRect">
          <a:avLst/>
        </a:prstGeom>
        <a:gradFill rotWithShape="0">
          <a:gsLst>
            <a:gs pos="0">
              <a:schemeClr val="accent2">
                <a:hueOff val="1907789"/>
                <a:satOff val="-43528"/>
                <a:lumOff val="16079"/>
                <a:alphaOff val="0"/>
                <a:tint val="96000"/>
                <a:lumMod val="104000"/>
              </a:schemeClr>
            </a:gs>
            <a:gs pos="100000">
              <a:schemeClr val="accent2">
                <a:hueOff val="1907789"/>
                <a:satOff val="-43528"/>
                <a:lumOff val="16079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>
              <a:latin typeface="Arial"/>
              <a:cs typeface="Arial"/>
            </a:rPr>
            <a:t>Webinars</a:t>
          </a:r>
        </a:p>
      </dsp:txBody>
      <dsp:txXfrm>
        <a:off x="67741" y="2983993"/>
        <a:ext cx="2402379" cy="12522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F308069-F931-49C8-A977-BECD298678C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F2B87B-9C9A-41D0-B5EA-0FCBBFA50E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5D18D-B8E3-4BA9-94B9-4A7D5B4D11AD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3B73F-DC6A-4201-93B0-332258E80F2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2CFF36-BFB6-491C-BB9F-5278EAB79C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18703-61A8-4FAA-A7B1-B7F52B6E50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619707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8EE35-950A-42E0-8EDF-393FB0A81825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2C43CE-BC5D-4B8B-92B4-531F3D767F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7384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4B0F-2650-42F5-9906-9E2272FF38CC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RCC_Region</a:t>
            </a:r>
            <a:r>
              <a:rPr lang="en-US" dirty="0"/>
              <a:t> 4_May 24</a:t>
            </a:r>
          </a:p>
        </p:txBody>
      </p:sp>
      <p:sp>
        <p:nvSpPr>
          <p:cNvPr id="7" name="Freeform 6"/>
          <p:cNvSpPr/>
          <p:nvPr userDrawn="1"/>
        </p:nvSpPr>
        <p:spPr bwMode="auto">
          <a:xfrm>
            <a:off x="0" y="4529541"/>
            <a:ext cx="1744652" cy="499660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7421" y="787782"/>
            <a:ext cx="9517192" cy="11172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2644-B1B8-4FB9-B4F7-141BF567D783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0" y="787782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190B1-B5B4-404A-BCA8-FB5951E4EDF1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10814" y="710278"/>
            <a:ext cx="10193797" cy="10076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FD254-8BC1-448B-B66C-323304F422E5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718BC-D0C1-4139-9EA2-C4CE249BC172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62AEA-2034-4914-80A0-FF8365CBB3CB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68D70-6ED8-4CAA-AE77-31D70553856D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B0D2F-700F-4575-B59E-7E616424347A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751B-2808-4FA6-9CBB-1869036C5EB8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2D168-C473-4E23-87E5-996D3E2C5971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EF8AF-0C14-4EB9-9046-684395BDD510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FD89F-52DC-497C-B313-B0C49CCAD195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7D658-072E-4B57-A73D-841AB290B85D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3C688-CAA0-469D-A62A-8BC1856B359A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0DD1E-1DC6-4DC8-8B34-9C4D4BB945EA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C11EC-DF5C-4A5D-84D2-3ABB9807B773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10814" y="710278"/>
            <a:ext cx="10193797" cy="10076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864" y="2133600"/>
            <a:ext cx="10020748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58328" y="6408232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DABEA-775B-4050-8F7B-311B8C5F7EF6}" type="datetime1">
              <a:rPr lang="en-US" smtClean="0"/>
              <a:t>8/9/2024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21364" y="6503799"/>
            <a:ext cx="1497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  <a:latin typeface="Adobe Fan Heiti Std B" panose="020B0700000000000000" pitchFamily="34" charset="-128"/>
                <a:ea typeface="Adobe Fan Heiti Std B" panose="020B0700000000000000" pitchFamily="34" charset="-128"/>
              </a:defRPr>
            </a:lvl1pPr>
          </a:lstStyle>
          <a:p>
            <a:r>
              <a:rPr lang="en-US" dirty="0" err="1"/>
              <a:t>RCC_Region</a:t>
            </a:r>
            <a:r>
              <a:rPr lang="en-US" dirty="0"/>
              <a:t> 4_May 24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B302554-D33F-414B-9A9C-46932AFE1F7F}"/>
              </a:ext>
            </a:extLst>
          </p:cNvPr>
          <p:cNvGrpSpPr/>
          <p:nvPr userDrawn="1"/>
        </p:nvGrpSpPr>
        <p:grpSpPr>
          <a:xfrm>
            <a:off x="394316" y="140716"/>
            <a:ext cx="3492000" cy="648000"/>
            <a:chOff x="3655091" y="223560"/>
            <a:chExt cx="2642024" cy="48339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7D73153-E0B4-42FA-8746-021FE7DE8DD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/>
            <a:stretch>
              <a:fillRect/>
            </a:stretch>
          </p:blipFill>
          <p:spPr>
            <a:xfrm>
              <a:off x="3655091" y="223560"/>
              <a:ext cx="477772" cy="483392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718F126-51F3-407A-96D8-7D82B9903067}"/>
                </a:ext>
              </a:extLst>
            </p:cNvPr>
            <p:cNvSpPr txBox="1"/>
            <p:nvPr userDrawn="1"/>
          </p:nvSpPr>
          <p:spPr>
            <a:xfrm>
              <a:off x="4129009" y="342145"/>
              <a:ext cx="2168106" cy="269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>
                  <a:latin typeface="Adobe Fan Heiti Std B" panose="020B0700000000000000" pitchFamily="34" charset="-128"/>
                  <a:ea typeface="Adobe Fan Heiti Std B" panose="020B0700000000000000" pitchFamily="34" charset="-128"/>
                </a:rPr>
                <a:t>Sri Sathya Sai Organisation United Kingdom CIO</a:t>
              </a:r>
            </a:p>
            <a:p>
              <a:pPr algn="ctr"/>
              <a:r>
                <a:rPr lang="en-GB" sz="1000" dirty="0">
                  <a:latin typeface="Adobe Fan Heiti Std B" panose="020B0700000000000000" pitchFamily="34" charset="-128"/>
                  <a:ea typeface="Adobe Fan Heiti Std B" panose="020B0700000000000000" pitchFamily="34" charset="-128"/>
                </a:rPr>
                <a:t>Region 4</a:t>
              </a:r>
              <a:endParaRPr lang="en-GB" dirty="0">
                <a:latin typeface="Adobe Fan Heiti Std B" panose="020B0700000000000000" pitchFamily="34" charset="-128"/>
                <a:ea typeface="Adobe Fan Heiti Std B" panose="020B0700000000000000" pitchFamily="34" charset="-128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fDt2BHFOHjwhPQjLepZaVYKZrNcGakWW0BmGgVmRnUdwR0fw/viewform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8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about:blank/" TargetMode="External"/><Relationship Id="rId2" Type="http://schemas.openxmlformats.org/officeDocument/2006/relationships/hyperlink" Target="https://www.blood.co.uk/why-give-blood/who-you-could-help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about:blank/" TargetMode="External"/><Relationship Id="rId2" Type="http://schemas.openxmlformats.org/officeDocument/2006/relationships/hyperlink" Target="http://www.blood.co.uk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bhavnaapatel80@gmail.com" TargetMode="External"/><Relationship Id="rId4" Type="http://schemas.openxmlformats.org/officeDocument/2006/relationships/hyperlink" Target="mailto:gunaranjan.bose@gmail.com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B2453-4E06-4302-A117-822BCFADBD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5400" b="0" i="0" u="none" strike="noStrike" dirty="0"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Sri Sathya Sai National Healthcare Committee (SSSNHC)</a:t>
            </a:r>
            <a:r>
              <a:rPr lang="en-GB" sz="5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1965E1-62D7-48F2-B7FD-AD93A6828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RCC_Region 4_May 24</a:t>
            </a:r>
            <a:endParaRPr lang="en-US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C27B2940-BFA0-98B6-5A47-AEE1F3C2B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596" y="388440"/>
            <a:ext cx="3978779" cy="212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59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87B4B-570F-448D-ABE4-7E28B83E5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7619999" cy="1280890"/>
          </a:xfrm>
        </p:spPr>
        <p:txBody>
          <a:bodyPr>
            <a:normAutofit/>
          </a:bodyPr>
          <a:lstStyle/>
          <a:p>
            <a:r>
              <a:rPr lang="en-GB" dirty="0"/>
              <a:t>Sathya Sai Speaks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5DE0A1-CA39-43B9-8F4E-E286DFDDB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2133600"/>
            <a:ext cx="4140772" cy="3777622"/>
          </a:xfrm>
        </p:spPr>
        <p:txBody>
          <a:bodyPr>
            <a:normAutofit/>
          </a:bodyPr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‘’Look upon patients as your own kith and kin, as your special guests and as your closest friends and attend to them lovingly and with unflinching unwavering care”. </a:t>
            </a:r>
            <a:r>
              <a:rPr lang="en-GB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rtl="0" fontAlgn="base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“Doctors should serve the poor with a spirit of sacrifice. There is no greater service than this. As man is the embodiment of God, it is their primary duty to help the destitute and the forlorn”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endParaRPr lang="en-GB" sz="16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A group of people looking at a display&#10;&#10;Description automatically generated">
            <a:extLst>
              <a:ext uri="{FF2B5EF4-FFF2-40B4-BE49-F238E27FC236}">
                <a16:creationId xmlns:a16="http://schemas.microsoft.com/office/drawing/2014/main" id="{AD18D427-7E3D-078E-64DA-C3B76592C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2466690"/>
            <a:ext cx="5451627" cy="310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C4197-CC91-46C6-9CD0-75A8F009A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RCC_Region 4_May 24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53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5879851-1A1D-4246-AAA1-C484E858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1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Sri Sathya General Hospital in Whitefield,Bangalore - Best Hospitals in  Bangalore - Justdial">
            <a:extLst>
              <a:ext uri="{FF2B5EF4-FFF2-40B4-BE49-F238E27FC236}">
                <a16:creationId xmlns:a16="http://schemas.microsoft.com/office/drawing/2014/main" id="{0D81B19D-A86F-A294-6EA8-F1F6E30A96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9" r="12676" b="1"/>
          <a:stretch/>
        </p:blipFill>
        <p:spPr bwMode="auto">
          <a:xfrm>
            <a:off x="-8825" y="10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7CC76C-B009-B8E6-0757-497B2FD40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1801" y="6135808"/>
            <a:ext cx="723610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RCC_Region 4_May 24</a:t>
            </a:r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ACD0D34-C593-FFC1-C2FD-02BC9124F9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231693"/>
              </p:ext>
            </p:extLst>
          </p:nvPr>
        </p:nvGraphicFramePr>
        <p:xfrm>
          <a:off x="1931800" y="2133600"/>
          <a:ext cx="8915400" cy="3777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747641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E2B8F-1467-0E88-C8B4-C3F2E0418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National Objectives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F1121F-4DB3-08A3-3DFE-6C9A2924D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DBA7FAD2-20B1-CB2B-BC61-2563ABB6BE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4308876"/>
              </p:ext>
            </p:extLst>
          </p:nvPr>
        </p:nvGraphicFramePr>
        <p:xfrm>
          <a:off x="2589213" y="21336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9739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4CBA48-FA28-6697-4837-5441E75D8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pic>
        <p:nvPicPr>
          <p:cNvPr id="3074" name="Picture 2" descr="A person in an orange shirt&#10;&#10;Description automatically generated">
            <a:extLst>
              <a:ext uri="{FF2B5EF4-FFF2-40B4-BE49-F238E27FC236}">
                <a16:creationId xmlns:a16="http://schemas.microsoft.com/office/drawing/2014/main" id="{D2DFEA85-DC8D-B6D9-472F-654895C0FA6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00" y="389041"/>
            <a:ext cx="4567074" cy="607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911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9E905-C696-5FB1-B92E-9D2247491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8954931" cy="128089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Registration – Healthcare Professional’s Database R4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C69F52-FD57-8E1F-5AC5-31DCC454F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RCC_Region 4_May 24</a:t>
            </a:r>
            <a:endParaRPr lang="en-US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E91D8870-6238-66D8-10AB-A69D5D5099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5824538" cy="423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66C659-1FB0-5198-E639-A95B9C690B53}"/>
              </a:ext>
            </a:extLst>
          </p:cNvPr>
          <p:cNvSpPr txBox="1"/>
          <p:nvPr/>
        </p:nvSpPr>
        <p:spPr>
          <a:xfrm>
            <a:off x="7175499" y="2984500"/>
            <a:ext cx="3556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effectLst/>
                <a:latin typeface="Arial" panose="020B0604020202020204" pitchFamily="34" charset="0"/>
                <a:hlinkClick r:id="rId3"/>
              </a:rPr>
              <a:t>https://docs.google.com/forms/d/e/1FAIpQLSfDt2BHFOHjwhPQjLepZaVYKZrNcGakWW0BmGgVmRnUdwR0fw/viewform</a:t>
            </a:r>
            <a:r>
              <a:rPr lang="en-GB" b="0" i="0" dirty="0">
                <a:effectLst/>
                <a:latin typeface="Arial" panose="020B0604020202020204" pitchFamily="34" charset="0"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3852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F45CF-B782-C2D6-13E2-781C07CFB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Details asked on form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3FB7E1-9F95-9F23-4AF5-3CCFE04BD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pic>
        <p:nvPicPr>
          <p:cNvPr id="5122" name="Picture 2" descr="Bhagawan Sri Sathya Sai Baba - Sri Sathya Sai Institute of Higher Medical  Sciences, Whitefield">
            <a:extLst>
              <a:ext uri="{FF2B5EF4-FFF2-40B4-BE49-F238E27FC236}">
                <a16:creationId xmlns:a16="http://schemas.microsoft.com/office/drawing/2014/main" id="{4F81FC6A-3BDE-7519-FEB3-FBB26A18B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421" y="2984500"/>
            <a:ext cx="4826944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E96B9FA2-380D-18C4-62E7-DE646BE8CB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765" y="824106"/>
            <a:ext cx="5053968" cy="591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459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-up of a blue and green striped surface&#10;&#10;Description automatically generated">
            <a:extLst>
              <a:ext uri="{FF2B5EF4-FFF2-40B4-BE49-F238E27FC236}">
                <a16:creationId xmlns:a16="http://schemas.microsoft.com/office/drawing/2014/main" id="{6B2D3517-9497-DF07-0ABC-51969D25A4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8877" r="8874" b="-1"/>
          <a:stretch/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92CF30-3E0C-D349-4FD4-AD8133DC5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000" y="681037"/>
            <a:ext cx="7315623" cy="1627636"/>
          </a:xfrm>
        </p:spPr>
        <p:txBody>
          <a:bodyPr>
            <a:normAutofit/>
          </a:bodyPr>
          <a:lstStyle/>
          <a:p>
            <a:r>
              <a:rPr lang="en-GB" dirty="0"/>
              <a:t>Regional Healthcare </a:t>
            </a:r>
            <a:br>
              <a:rPr lang="en-GB" dirty="0"/>
            </a:br>
            <a:r>
              <a:rPr lang="en-GB" dirty="0"/>
              <a:t>Activities</a:t>
            </a:r>
            <a:endParaRPr lang="en-GB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ssshc – SSSGC Medical">
            <a:extLst>
              <a:ext uri="{FF2B5EF4-FFF2-40B4-BE49-F238E27FC236}">
                <a16:creationId xmlns:a16="http://schemas.microsoft.com/office/drawing/2014/main" id="{85618AE4-C205-1880-D81A-4E4E1557BC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4" r="9769"/>
          <a:stretch/>
        </p:blipFill>
        <p:spPr bwMode="auto"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100" name="Content Placeholder 2">
            <a:extLst>
              <a:ext uri="{FF2B5EF4-FFF2-40B4-BE49-F238E27FC236}">
                <a16:creationId xmlns:a16="http://schemas.microsoft.com/office/drawing/2014/main" id="{AF990254-3789-C760-3BD6-B337F3EFD893}"/>
              </a:ext>
            </a:extLst>
          </p:cNvPr>
          <p:cNvGraphicFramePr/>
          <p:nvPr/>
        </p:nvGraphicFramePr>
        <p:xfrm>
          <a:off x="838200" y="1870918"/>
          <a:ext cx="7049614" cy="4306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1591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18D88-6173-C8FC-454E-AA7848460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Donate?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71267-876C-2D21-D52B-BC15BA7D5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Giving blood saves lives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blood you give is a lifeline in an emergency and for people with long-term conditions, e.g.</a:t>
            </a:r>
            <a:r>
              <a:rPr lang="en-GB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2" fontAlgn="base">
              <a:buFont typeface="Courier New" panose="02070309020205020404" pitchFamily="49" charset="0"/>
              <a:buChar char="o"/>
            </a:pPr>
            <a:r>
              <a:rPr lang="en-GB" sz="15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Anaemia 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2" fontAlgn="base">
              <a:buFont typeface="Courier New" panose="02070309020205020404" pitchFamily="49" charset="0"/>
              <a:buChar char="o"/>
            </a:pPr>
            <a:r>
              <a:rPr lang="en-GB" sz="15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Cancer 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2" fontAlgn="base">
              <a:buFont typeface="Courier New" panose="02070309020205020404" pitchFamily="49" charset="0"/>
              <a:buChar char="o"/>
            </a:pPr>
            <a:r>
              <a:rPr lang="en-GB" sz="15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Blood disorders 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2" fontAlgn="base">
              <a:buFont typeface="Courier New" panose="02070309020205020404" pitchFamily="49" charset="0"/>
              <a:buChar char="o"/>
            </a:pPr>
            <a:r>
              <a:rPr lang="en-GB" sz="15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Surgery 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2" fontAlgn="base">
              <a:buFont typeface="Courier New" panose="02070309020205020404" pitchFamily="49" charset="0"/>
              <a:buChar char="o"/>
            </a:pPr>
            <a:r>
              <a:rPr lang="en-GB" sz="15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Blood transfusions </a:t>
            </a:r>
            <a:r>
              <a:rPr lang="en-US" sz="15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900" b="0" i="0" u="sng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2"/>
              </a:rPr>
              <a:t>https://www.blood.co.uk/why-give-blood/who-you-could-help/</a:t>
            </a:r>
            <a:r>
              <a:rPr lang="en-GB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One unit of blood could treat up to 3 different patients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Demand for different blood types, </a:t>
            </a:r>
            <a:r>
              <a:rPr lang="en-GB" sz="1900" b="0" i="0" u="sng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3"/>
              </a:rPr>
              <a:t>especially from ethnic minorities</a:t>
            </a:r>
            <a:r>
              <a:rPr lang="en-GB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C5D3D-E1AF-9DD7-B8FE-B6BFA969C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714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1B18C-ABA3-6E52-855C-A963BA71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you need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1EF03-D0CC-164B-AA26-231078DBD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3700"/>
            <a:ext cx="8915400" cy="4724400"/>
          </a:xfrm>
        </p:spPr>
        <p:txBody>
          <a:bodyPr>
            <a:normAutofit fontScale="55000" lnSpcReduction="20000"/>
          </a:bodyPr>
          <a:lstStyle/>
          <a:p>
            <a:pPr algn="l" rtl="0" fontAlgn="base">
              <a:buFont typeface="+mj-lt"/>
              <a:buAutoNum type="arabicPeriod"/>
            </a:pPr>
            <a:r>
              <a:rPr lang="en-GB" sz="3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Give your Centre Service Coordinator your contact information if interested</a:t>
            </a:r>
            <a:r>
              <a:rPr lang="en-GB" sz="3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+mj-lt"/>
              <a:buAutoNum type="arabicPeriod"/>
            </a:pPr>
            <a:r>
              <a:rPr lang="en-GB" sz="3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you are not already registered as a donor:</a:t>
            </a:r>
            <a:r>
              <a:rPr lang="en-US" sz="3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2" fontAlgn="base">
              <a:buFont typeface="Courier New" panose="02070309020205020404" pitchFamily="49" charset="0"/>
              <a:buChar char="o"/>
            </a:pPr>
            <a:r>
              <a:rPr lang="en-GB" sz="2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Log into </a:t>
            </a:r>
            <a:r>
              <a:rPr lang="en-GB" sz="2900" b="0" i="0" u="sng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2"/>
              </a:rPr>
              <a:t>www.blood.co.uk</a:t>
            </a:r>
            <a:r>
              <a:rPr lang="en-GB" sz="2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OR call </a:t>
            </a:r>
            <a:r>
              <a:rPr lang="en-GB" sz="29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0300 123 2323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2" fontAlgn="base">
              <a:buFont typeface="Courier New" panose="02070309020205020404" pitchFamily="49" charset="0"/>
              <a:buChar char="o"/>
            </a:pPr>
            <a:r>
              <a:rPr lang="en-GB" sz="2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Check if you meet the </a:t>
            </a:r>
            <a:r>
              <a:rPr lang="en-GB" sz="2900" b="0" i="0" u="sng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3"/>
              </a:rPr>
              <a:t>requirements</a:t>
            </a:r>
            <a:r>
              <a:rPr lang="en-GB" sz="2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(also see next slide)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2" fontAlgn="base">
              <a:buFont typeface="Courier New" panose="02070309020205020404" pitchFamily="49" charset="0"/>
              <a:buChar char="o"/>
            </a:pPr>
            <a:r>
              <a:rPr lang="en-GB" sz="2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Register as a blood donor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lvl="2" fontAlgn="base">
              <a:buFont typeface="Courier New" panose="02070309020205020404" pitchFamily="49" charset="0"/>
              <a:buChar char="o"/>
            </a:pPr>
            <a:r>
              <a:rPr lang="en-GB" sz="2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You will receive a Blood Donor ID</a:t>
            </a:r>
            <a:r>
              <a:rPr lang="en-US" sz="2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800100" lvl="2" indent="0" fontAlgn="base">
              <a:buNone/>
            </a:pPr>
            <a:endParaRPr lang="en-GB" sz="29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+mj-lt"/>
              <a:buAutoNum type="arabicPeriod" startAt="3"/>
            </a:pPr>
            <a:r>
              <a:rPr lang="en-GB" sz="3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Optionally download the app (search “</a:t>
            </a:r>
            <a:r>
              <a:rPr lang="en-GB" sz="33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NHS Give Blood</a:t>
            </a:r>
            <a:r>
              <a:rPr lang="en-GB" sz="3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 on app stores)</a:t>
            </a:r>
            <a:r>
              <a:rPr lang="en-US" sz="3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+mj-lt"/>
              <a:buAutoNum type="arabicPeriod" startAt="3"/>
            </a:pPr>
            <a:r>
              <a:rPr lang="en-GB" sz="3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Book a location, date and time to donate, via the website or the app</a:t>
            </a:r>
            <a:r>
              <a:rPr lang="en-US" sz="3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+mj-lt"/>
              <a:buAutoNum type="arabicPeriod" startAt="3"/>
            </a:pPr>
            <a:r>
              <a:rPr lang="en-GB" sz="3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Provide your Blood Donor ID, and donation date and time, to your Centre  Service Coordinator</a:t>
            </a:r>
            <a:r>
              <a:rPr lang="en-US" sz="3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+mj-lt"/>
              <a:buAutoNum type="arabicPeriod" startAt="3"/>
            </a:pPr>
            <a:r>
              <a:rPr lang="en-GB" sz="3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you have any further questions, please ask your Centre Service Coordinator, or contact: </a:t>
            </a:r>
            <a:r>
              <a:rPr lang="en-GB" sz="3300" b="0" i="0" u="sng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4"/>
              </a:rPr>
              <a:t>gunaranjan.bose@gmail.com</a:t>
            </a:r>
            <a:r>
              <a:rPr lang="en-GB" sz="3300" b="0" i="0" u="none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GB" sz="3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/ </a:t>
            </a:r>
            <a:r>
              <a:rPr lang="en-GB" sz="3300" b="0" i="0" u="sng" strike="noStrike" dirty="0">
                <a:solidFill>
                  <a:srgbClr val="0563C1"/>
                </a:solidFill>
                <a:effectLst/>
                <a:latin typeface="Arial" panose="020B0604020202020204" pitchFamily="34" charset="0"/>
                <a:hlinkClick r:id="rId5"/>
              </a:rPr>
              <a:t>bhavnaapatel80@gmail.com</a:t>
            </a:r>
            <a:r>
              <a:rPr lang="en-GB" sz="3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GB" sz="3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0" indent="0" algn="l" rtl="0" fontAlgn="base">
              <a:buNone/>
            </a:pPr>
            <a:r>
              <a:rPr lang="en-GB" sz="2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GB" sz="29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5F1B5E-57D4-BD4A-0AF1-2BDE4F00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194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D65BA-DCC4-88F1-E426-70034AA66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C25E7-FF4A-5CBF-5F70-809DD967C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47800"/>
            <a:ext cx="8915400" cy="4889500"/>
          </a:xfrm>
        </p:spPr>
        <p:txBody>
          <a:bodyPr>
            <a:normAutofit fontScale="77500" lnSpcReduction="20000"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Are fit and healthy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Weight between 7st 12lbs (50kg) and 25 stone (158kg)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Aged between 17 – 65 inclusive (or 70 if you have given blood before)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Are over 70 and have given blood in the last 2 years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Men can give blood every 12 weeks, women can give blood every 16 weeks 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/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Common reasons you should check if you can give blood are: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23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you are receiving medical or hospital treatment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you are taking medication / have a cold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After travelling outside of the UK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After having a tattoo or piercing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During and after pregnancy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If you have cancer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After receiving blood, blood products or organs after 1 January 1980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/>
            <a:r>
              <a:rPr lang="en-GB" sz="23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Detailed information and self-check</a:t>
            </a:r>
            <a:r>
              <a:rPr lang="en-GB" sz="23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</a:t>
            </a:r>
            <a:r>
              <a:rPr lang="en-GB" sz="2300" b="0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GB" sz="23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Blood.co.uk, or call 0300 123 2323</a:t>
            </a:r>
            <a:r>
              <a:rPr lang="en-US" sz="23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sz="23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493053-E1D7-0CFE-7000-0A00EA38D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655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1B068-FE84-07DC-E7EB-315827D81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669" y="624110"/>
            <a:ext cx="4137059" cy="1280890"/>
          </a:xfrm>
        </p:spPr>
        <p:txBody>
          <a:bodyPr>
            <a:normAutofit/>
          </a:bodyPr>
          <a:lstStyle/>
          <a:p>
            <a:r>
              <a:rPr lang="en-GB" dirty="0"/>
              <a:t>Registration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20F9B6-7B58-D068-2C91-67AF41CE5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956" y="1905001"/>
            <a:ext cx="4140772" cy="4328889"/>
          </a:xfrm>
        </p:spPr>
        <p:txBody>
          <a:bodyPr>
            <a:normAutofit lnSpcReduction="10000"/>
          </a:bodyPr>
          <a:lstStyle/>
          <a:p>
            <a:pPr rtl="0" fontAlgn="base">
              <a:buFont typeface="+mj-lt"/>
              <a:buAutoNum type="arabicPeriod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Log onto </a:t>
            </a:r>
            <a:r>
              <a:rPr lang="en-GB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Blood.co.uk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rtl="0" fontAlgn="base">
              <a:buFont typeface="+mj-lt"/>
              <a:buAutoNum type="arabicPeriod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Check whether you can give blood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rtl="0" fontAlgn="base">
              <a:buFont typeface="+mj-lt"/>
              <a:buAutoNum type="arabicPeriod"/>
            </a:pPr>
            <a:r>
              <a:rPr lang="en-GB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Register</a:t>
            </a:r>
            <a:r>
              <a:rPr lang="en-GB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to be a donor online: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Answer general and health questions to check whether you qualify as a donor 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Enter email and create password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rtl="0" fontAlgn="base">
              <a:buFont typeface="+mj-lt"/>
              <a:buAutoNum type="arabicPeriod" startAt="4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Confirm email, by clicking link sent on email and fill out personal details in the form provided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rtl="0" fontAlgn="base">
              <a:buFont typeface="+mj-lt"/>
              <a:buAutoNum type="arabicPeriod" startAt="5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That’s it! Registration Complete 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rtl="0" fontAlgn="base">
              <a:buFont typeface="+mj-lt"/>
              <a:buAutoNum type="arabicPeriod" startAt="5"/>
            </a:pPr>
            <a:r>
              <a:rPr lang="en-GB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You can now choose an appointment!</a:t>
            </a: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endParaRPr lang="en-GB" sz="1600" dirty="0">
              <a:solidFill>
                <a:srgbClr val="000000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C028951-C941-5EE3-E4B4-740BB97DD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1916" y="423128"/>
            <a:ext cx="6029593" cy="2683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C108C2-1404-35C1-E43B-2C1971CFA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9212" y="6135808"/>
            <a:ext cx="761999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RCC_Region 4_May 24</a:t>
            </a:r>
            <a:endParaRPr lang="en-US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6E0CDF82-4357-FDCD-A583-71B355738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560" y="3288860"/>
            <a:ext cx="3445784" cy="1570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D6228BC9-2573-ADB9-4B35-B80F53E9F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560" y="4934718"/>
            <a:ext cx="5191652" cy="138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769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72563-E8AC-B030-EB13-A63982B26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 the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D0E5A4-FE74-6EC9-0B68-7E279FE9D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165600"/>
          </a:xfrm>
        </p:spPr>
        <p:txBody>
          <a:bodyPr>
            <a:normAutofit fontScale="92500" lnSpcReduction="20000"/>
          </a:bodyPr>
          <a:lstStyle/>
          <a:p>
            <a:pPr algn="l" rtl="0" fontAlgn="base">
              <a:buFont typeface="+mj-lt"/>
              <a:buAutoNum type="arabicPeriod"/>
            </a:pP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When you arrive at your appointment, complete a health check questionnaire and drink 500ml of water. 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0" indent="0" algn="l" rtl="0" fontAlgn="base">
              <a:buNone/>
            </a:pPr>
            <a:endParaRPr lang="en-GB" sz="19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+mj-lt"/>
              <a:buAutoNum type="arabicPeriod" startAt="2"/>
            </a:pP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Have a private health screening with a friendly member of the team. 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0" indent="0" algn="l" rtl="0" fontAlgn="base">
              <a:buNone/>
            </a:pPr>
            <a:endParaRPr lang="en-GB" sz="19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+mj-lt"/>
              <a:buAutoNum type="arabicPeriod" startAt="3"/>
            </a:pP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Take a seat and give blood for 5-10 minutes. 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0" indent="0" algn="l" rtl="0" fontAlgn="base">
              <a:buNone/>
            </a:pPr>
            <a:r>
              <a:rPr lang="en-GB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l" rtl="0" fontAlgn="base">
              <a:buFont typeface="+mj-lt"/>
              <a:buAutoNum type="arabicPeriod" startAt="4"/>
            </a:pP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Enjoy a free drink and snack while you rest for 15 minutes.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0" indent="0" algn="l" rtl="0" fontAlgn="base">
              <a:buNone/>
            </a:pPr>
            <a:endParaRPr lang="en-GB" sz="19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>
              <a:buFont typeface="+mj-lt"/>
              <a:buAutoNum type="arabicPeriod" startAt="5"/>
            </a:pP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You're all done. Your donation will help save up to three lives.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marL="0" indent="0" algn="l" rtl="0" fontAlgn="base">
              <a:buNone/>
            </a:pPr>
            <a:r>
              <a:rPr lang="en-US" sz="19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en-US" sz="19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en-GB" sz="19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*</a:t>
            </a:r>
            <a:r>
              <a:rPr lang="en-GB" sz="19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Cancellations to be done 3 days prior to the appointment</a:t>
            </a:r>
            <a:r>
              <a:rPr lang="en-US" sz="19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8D9C9-FE2B-8FBE-428C-4614E31F0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714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287FB-46C9-C15C-1FBD-8D10720E4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787782"/>
            <a:ext cx="10680700" cy="1117218"/>
          </a:xfrm>
        </p:spPr>
        <p:txBody>
          <a:bodyPr>
            <a:normAutofit fontScale="90000"/>
          </a:bodyPr>
          <a:lstStyle/>
          <a:p>
            <a:pPr algn="r"/>
            <a:r>
              <a:rPr lang="en-GB" dirty="0"/>
              <a:t>‘</a:t>
            </a:r>
            <a:r>
              <a:rPr lang="en-GB" sz="4000" dirty="0"/>
              <a:t>’No Joy Can Equal the Joy of Serving Others’’</a:t>
            </a:r>
            <a:br>
              <a:rPr lang="en-GB" sz="4000" dirty="0"/>
            </a:br>
            <a:r>
              <a:rPr lang="en-GB" sz="4000" dirty="0"/>
              <a:t>-Sai Baba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CD6A82-C2D1-D7AB-7A76-A74DF48E1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  <p:pic>
        <p:nvPicPr>
          <p:cNvPr id="7170" name="Picture 2" descr="Image result for super speciality hospital blood donations sai">
            <a:extLst>
              <a:ext uri="{FF2B5EF4-FFF2-40B4-BE49-F238E27FC236}">
                <a16:creationId xmlns:a16="http://schemas.microsoft.com/office/drawing/2014/main" id="{2BCCB6C4-064E-C09D-8891-44152776AD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88" y="1801906"/>
            <a:ext cx="5891210" cy="449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05408112-E214-4B6E-E0D4-C9B68A54B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646" y="2311781"/>
            <a:ext cx="4001967" cy="213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07A2D9-B812-7EB0-CF9A-A63987904BF6}"/>
              </a:ext>
            </a:extLst>
          </p:cNvPr>
          <p:cNvSpPr txBox="1"/>
          <p:nvPr/>
        </p:nvSpPr>
        <p:spPr>
          <a:xfrm>
            <a:off x="7011521" y="5169958"/>
            <a:ext cx="6098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All information presented was taken directly from 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GB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Blood.co.uk 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670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397CB36-27E6-DAEF-8413-2D8C277E8C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3106"/>
              </p:ext>
            </p:extLst>
          </p:nvPr>
        </p:nvGraphicFramePr>
        <p:xfrm>
          <a:off x="5339263" y="326875"/>
          <a:ext cx="4613695" cy="653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2831666" imgH="18166010" progId="Acrobat.Document.DC">
                  <p:embed/>
                </p:oleObj>
              </mc:Choice>
              <mc:Fallback>
                <p:oleObj name="Acrobat Document" r:id="rId2" imgW="12831666" imgH="18166010" progId="Acrobat.Document.DC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397CB36-27E6-DAEF-8413-2D8C277E8C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39263" y="326875"/>
                        <a:ext cx="4613695" cy="6531125"/>
                      </a:xfrm>
                      <a:prstGeom prst="rect">
                        <a:avLst/>
                      </a:prstGeom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3456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A3307-1E4B-526B-AF23-A37EE473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Local blood donation centre (Leicester)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B50D5A7-7DAD-0EE0-A78A-95783F5B98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5605895"/>
              </p:ext>
            </p:extLst>
          </p:nvPr>
        </p:nvGraphicFramePr>
        <p:xfrm>
          <a:off x="2659985" y="1346391"/>
          <a:ext cx="8630055" cy="540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423">
                  <a:extLst>
                    <a:ext uri="{9D8B030D-6E8A-4147-A177-3AD203B41FA5}">
                      <a16:colId xmlns:a16="http://schemas.microsoft.com/office/drawing/2014/main" val="2365266717"/>
                    </a:ext>
                  </a:extLst>
                </a:gridCol>
                <a:gridCol w="3237723">
                  <a:extLst>
                    <a:ext uri="{9D8B030D-6E8A-4147-A177-3AD203B41FA5}">
                      <a16:colId xmlns:a16="http://schemas.microsoft.com/office/drawing/2014/main" val="1299588857"/>
                    </a:ext>
                  </a:extLst>
                </a:gridCol>
                <a:gridCol w="4879909">
                  <a:extLst>
                    <a:ext uri="{9D8B030D-6E8A-4147-A177-3AD203B41FA5}">
                      <a16:colId xmlns:a16="http://schemas.microsoft.com/office/drawing/2014/main" val="1414292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91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Enderby, Brockington College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Brockington College, Blaby Road, Enderby, Leicester, LE19 4AQ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07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Whetstone, Whetstone Baptist Church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Springwell, Dog &amp; Gun Lane, Whetstone, Leicester LE8 6LJ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28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Braunstone Civic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209 Kingsway, Braunstone, LEICESTER, LE3 2PP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2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Broughton Astley, Broughton Astley Leisure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Broughton Way, Broughton Astley, LEICESTER, LE9 6AZ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91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Wigston, Holiday Inn Leicester Wigston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Leicester Road, Wigston, LE18 1JW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45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Leicester Donor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Mansion House, Ground Floor, 41 Guildhall Lane, Leicester, LE1 5FQ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26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Mountsorrel, Soar Valley Leisure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Kingfisher Road, Mountsorrel, LE12 7FG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483432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A47D7-8DC5-4A1B-8596-C2142AECB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489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93901-B1EA-EA23-085F-8D4E1FD28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APPENDIX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7C8B9-8D7F-8682-74AC-3C088923E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20B480-61A3-5600-34C1-B494EECF5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055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A3307-1E4B-526B-AF23-A37EE473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Local blood donation centre (Narborough)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B50D5A7-7DAD-0EE0-A78A-95783F5B98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686783"/>
              </p:ext>
            </p:extLst>
          </p:nvPr>
        </p:nvGraphicFramePr>
        <p:xfrm>
          <a:off x="2659985" y="1346391"/>
          <a:ext cx="8630055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423">
                  <a:extLst>
                    <a:ext uri="{9D8B030D-6E8A-4147-A177-3AD203B41FA5}">
                      <a16:colId xmlns:a16="http://schemas.microsoft.com/office/drawing/2014/main" val="2365266717"/>
                    </a:ext>
                  </a:extLst>
                </a:gridCol>
                <a:gridCol w="3237723">
                  <a:extLst>
                    <a:ext uri="{9D8B030D-6E8A-4147-A177-3AD203B41FA5}">
                      <a16:colId xmlns:a16="http://schemas.microsoft.com/office/drawing/2014/main" val="1299588857"/>
                    </a:ext>
                  </a:extLst>
                </a:gridCol>
                <a:gridCol w="4879909">
                  <a:extLst>
                    <a:ext uri="{9D8B030D-6E8A-4147-A177-3AD203B41FA5}">
                      <a16:colId xmlns:a16="http://schemas.microsoft.com/office/drawing/2014/main" val="1414292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91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Enderby, Brockington College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Brockington College, Blaby Road, Enderby, Leicester, LE19 4AQ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07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Whetstone, Whetstone Baptist Church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Springwell, Dog &amp; Gun Lane, Whetstone, Leicester Le8 6LJ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28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Braunstone Civic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209 Kingsway, Braunstone, LEICESTER, LE3 2PP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2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en-GB" sz="1800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Broughton Astley, Broughton Astley Leisure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Broughton Way, Broughton Astley, LEICESTER, LE9 6AZ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91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Wigston, Holiday Inn Leicester Wigston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Leicester Road, Wigston, LE18 1JW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454259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A47D7-8DC5-4A1B-8596-C2142AECB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97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A3307-1E4B-526B-AF23-A37EE473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Local blood donation centre (Narborough)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B50D5A7-7DAD-0EE0-A78A-95783F5B982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534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685">
                  <a:extLst>
                    <a:ext uri="{9D8B030D-6E8A-4147-A177-3AD203B41FA5}">
                      <a16:colId xmlns:a16="http://schemas.microsoft.com/office/drawing/2014/main" val="2365266717"/>
                    </a:ext>
                  </a:extLst>
                </a:gridCol>
                <a:gridCol w="2015412">
                  <a:extLst>
                    <a:ext uri="{9D8B030D-6E8A-4147-A177-3AD203B41FA5}">
                      <a16:colId xmlns:a16="http://schemas.microsoft.com/office/drawing/2014/main" val="1299588857"/>
                    </a:ext>
                  </a:extLst>
                </a:gridCol>
                <a:gridCol w="1884784">
                  <a:extLst>
                    <a:ext uri="{9D8B030D-6E8A-4147-A177-3AD203B41FA5}">
                      <a16:colId xmlns:a16="http://schemas.microsoft.com/office/drawing/2014/main" val="1414292377"/>
                    </a:ext>
                  </a:extLst>
                </a:gridCol>
                <a:gridCol w="3825519">
                  <a:extLst>
                    <a:ext uri="{9D8B030D-6E8A-4147-A177-3AD203B41FA5}">
                      <a16:colId xmlns:a16="http://schemas.microsoft.com/office/drawing/2014/main" val="2240699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Website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91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Wolverhampton, Wolverhampton Racecourse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Dunstall Park</a:t>
                      </a:r>
                      <a:br>
                        <a:rPr lang="de-DE" dirty="0"/>
                      </a:br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Wolverhampton</a:t>
                      </a:r>
                      <a:br>
                        <a:rPr lang="de-DE" dirty="0"/>
                      </a:br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WV6 0WY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https://my.blood.co.uk/your-account/where-to-donate/donation-venue/?searchCriteria=WOLVERHAMPTON&amp;searchCriteriaPretty=Wolverhampton&amp;venueId=CV01J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07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28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2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91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45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13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66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84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965786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A47D7-8DC5-4A1B-8596-C2142AECB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394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A3307-1E4B-526B-AF23-A37EE473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Local blood donation centre (Birmingham)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B50D5A7-7DAD-0EE0-A78A-95783F5B98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496714"/>
              </p:ext>
            </p:extLst>
          </p:nvPr>
        </p:nvGraphicFramePr>
        <p:xfrm>
          <a:off x="2589213" y="2133600"/>
          <a:ext cx="5089881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685">
                  <a:extLst>
                    <a:ext uri="{9D8B030D-6E8A-4147-A177-3AD203B41FA5}">
                      <a16:colId xmlns:a16="http://schemas.microsoft.com/office/drawing/2014/main" val="2365266717"/>
                    </a:ext>
                  </a:extLst>
                </a:gridCol>
                <a:gridCol w="2015412">
                  <a:extLst>
                    <a:ext uri="{9D8B030D-6E8A-4147-A177-3AD203B41FA5}">
                      <a16:colId xmlns:a16="http://schemas.microsoft.com/office/drawing/2014/main" val="1299588857"/>
                    </a:ext>
                  </a:extLst>
                </a:gridCol>
                <a:gridCol w="1884784">
                  <a:extLst>
                    <a:ext uri="{9D8B030D-6E8A-4147-A177-3AD203B41FA5}">
                      <a16:colId xmlns:a16="http://schemas.microsoft.com/office/drawing/2014/main" val="1414292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91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Birmingham Blood donor centre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Dunstall Park</a:t>
                      </a:r>
                      <a:br>
                        <a:rPr lang="de-DE" dirty="0"/>
                      </a:b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2nd Floor, 65 New Street</a:t>
                      </a:r>
                      <a:br>
                        <a:rPr lang="en-GB" dirty="0"/>
                      </a:b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Birmingham</a:t>
                      </a:r>
                      <a:br>
                        <a:rPr lang="en-GB" dirty="0"/>
                      </a:b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B2 4DU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07128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A47D7-8DC5-4A1B-8596-C2142AECB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RCC_Region</a:t>
            </a:r>
            <a:r>
              <a:rPr lang="en-GB" dirty="0"/>
              <a:t> 4_May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154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A3307-1E4B-526B-AF23-A37EE473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Local blood donation centre (Wolverhampton)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B50D5A7-7DAD-0EE0-A78A-95783F5B98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8385269"/>
              </p:ext>
            </p:extLst>
          </p:nvPr>
        </p:nvGraphicFramePr>
        <p:xfrm>
          <a:off x="1586204" y="1346391"/>
          <a:ext cx="8882745" cy="54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6449">
                  <a:extLst>
                    <a:ext uri="{9D8B030D-6E8A-4147-A177-3AD203B41FA5}">
                      <a16:colId xmlns:a16="http://schemas.microsoft.com/office/drawing/2014/main" val="2365266717"/>
                    </a:ext>
                  </a:extLst>
                </a:gridCol>
                <a:gridCol w="3451747">
                  <a:extLst>
                    <a:ext uri="{9D8B030D-6E8A-4147-A177-3AD203B41FA5}">
                      <a16:colId xmlns:a16="http://schemas.microsoft.com/office/drawing/2014/main" val="1299588857"/>
                    </a:ext>
                  </a:extLst>
                </a:gridCol>
                <a:gridCol w="4454549">
                  <a:extLst>
                    <a:ext uri="{9D8B030D-6E8A-4147-A177-3AD203B41FA5}">
                      <a16:colId xmlns:a16="http://schemas.microsoft.com/office/drawing/2014/main" val="1414292377"/>
                    </a:ext>
                  </a:extLst>
                </a:gridCol>
              </a:tblGrid>
              <a:tr h="318015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910907"/>
                  </a:ext>
                </a:extLst>
              </a:tr>
              <a:tr h="70447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Wolverhampton, Wolverhampton Racecourse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Dunstall Park</a:t>
                      </a:r>
                      <a:br>
                        <a:rPr lang="de-DE" sz="1200" dirty="0"/>
                      </a:br>
                      <a:r>
                        <a:rPr lang="de-D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Wolverhampton</a:t>
                      </a:r>
                      <a:br>
                        <a:rPr lang="de-DE" sz="1200" dirty="0"/>
                      </a:br>
                      <a:r>
                        <a:rPr lang="de-DE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WV6 0WY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071281"/>
                  </a:ext>
                </a:extLst>
              </a:tr>
              <a:tr h="79310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Fordhouses</a:t>
                      </a:r>
                      <a:r>
                        <a:rPr lang="en-GB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The </a:t>
                      </a:r>
                      <a:r>
                        <a:rPr lang="en-GB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Pavillion</a:t>
                      </a:r>
                      <a:r>
                        <a:rPr lang="en-GB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Club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Pavilion Sports &amp; Social Club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Stafford Road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WOLVERHAMPTON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WV10 6AJ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280060"/>
                  </a:ext>
                </a:extLst>
              </a:tr>
              <a:tr h="80989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Perton</a:t>
                      </a:r>
                      <a:r>
                        <a:rPr lang="en-GB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Perton</a:t>
                      </a:r>
                      <a:r>
                        <a:rPr lang="en-GB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Civic Centre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Church Road</a:t>
                      </a:r>
                      <a:br>
                        <a:rPr lang="en-GB" sz="1200" dirty="0"/>
                      </a:br>
                      <a:r>
                        <a:rPr lang="en-GB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Perton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WOLVERHAMPTON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WV6 7PD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27499"/>
                  </a:ext>
                </a:extLst>
              </a:tr>
              <a:tr h="65874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Willenhall, Willenhall Chart Centre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Gomer Street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WILLENHALL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WV13 2NS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910027"/>
                  </a:ext>
                </a:extLst>
              </a:tr>
              <a:tr h="821094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Coseley, Darkhouse Baptist Church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Darkhouse Lane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Coseley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BILSTON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WV14 8XH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454259"/>
                  </a:ext>
                </a:extLst>
              </a:tr>
              <a:tr h="127206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Sedgley, Church of Jesus Christ</a:t>
                      </a:r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Latter Day Saints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Tipton Road</a:t>
                      </a:r>
                      <a:br>
                        <a:rPr lang="en-GB" sz="1200" dirty="0"/>
                      </a:br>
                      <a:r>
                        <a:rPr lang="en-GB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Woodsetton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DUDLEY</a:t>
                      </a:r>
                      <a:br>
                        <a:rPr lang="en-GB" sz="1200" dirty="0"/>
                      </a:br>
                      <a:r>
                        <a:rPr lang="en-GB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DY3 1BZ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130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0701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A3307-1E4B-526B-AF23-A37EE473F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Local blood donation centre </a:t>
            </a:r>
            <a:r>
              <a:rPr lang="en-GB"/>
              <a:t>(Leicester)</a:t>
            </a:r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B50D5A7-7DAD-0EE0-A78A-95783F5B982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534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685">
                  <a:extLst>
                    <a:ext uri="{9D8B030D-6E8A-4147-A177-3AD203B41FA5}">
                      <a16:colId xmlns:a16="http://schemas.microsoft.com/office/drawing/2014/main" val="2365266717"/>
                    </a:ext>
                  </a:extLst>
                </a:gridCol>
                <a:gridCol w="2015412">
                  <a:extLst>
                    <a:ext uri="{9D8B030D-6E8A-4147-A177-3AD203B41FA5}">
                      <a16:colId xmlns:a16="http://schemas.microsoft.com/office/drawing/2014/main" val="1299588857"/>
                    </a:ext>
                  </a:extLst>
                </a:gridCol>
                <a:gridCol w="1884784">
                  <a:extLst>
                    <a:ext uri="{9D8B030D-6E8A-4147-A177-3AD203B41FA5}">
                      <a16:colId xmlns:a16="http://schemas.microsoft.com/office/drawing/2014/main" val="1414292377"/>
                    </a:ext>
                  </a:extLst>
                </a:gridCol>
                <a:gridCol w="3825519">
                  <a:extLst>
                    <a:ext uri="{9D8B030D-6E8A-4147-A177-3AD203B41FA5}">
                      <a16:colId xmlns:a16="http://schemas.microsoft.com/office/drawing/2014/main" val="2240699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Website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91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Wolverhampton, Wolverhampton Racecourse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Dunstall Park</a:t>
                      </a:r>
                      <a:br>
                        <a:rPr lang="de-DE" dirty="0"/>
                      </a:br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Wolverhampton</a:t>
                      </a:r>
                      <a:br>
                        <a:rPr lang="de-DE" dirty="0"/>
                      </a:br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WV6 0WY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https://my.blood.co.uk/your-account/where-to-donate/donation-venue/?searchCriteria=WOLVERHAMPTON&amp;searchCriteriaPretty=Wolverhampton&amp;venueId=CV01J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07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28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2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91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45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13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66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84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965786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A47D7-8DC5-4A1B-8596-C2142AECB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RCC_Region 4_May 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535916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d42255ec-e1af-44ac-b676-7700d3d39603}" enabled="1" method="Standard" siteId="{1a07c565-b111-42d0-ada8-16998c72bd3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96</TotalTime>
  <Words>1346</Words>
  <Application>Microsoft Office PowerPoint</Application>
  <PresentationFormat>Widescreen</PresentationFormat>
  <Paragraphs>172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Adobe Fan Heiti Std B</vt:lpstr>
      <vt:lpstr>Arial</vt:lpstr>
      <vt:lpstr>Calibri</vt:lpstr>
      <vt:lpstr>Century Gothic</vt:lpstr>
      <vt:lpstr>Courier New</vt:lpstr>
      <vt:lpstr>Segoe UI</vt:lpstr>
      <vt:lpstr>Wingdings 3</vt:lpstr>
      <vt:lpstr>Wisp</vt:lpstr>
      <vt:lpstr>Acrobat Document</vt:lpstr>
      <vt:lpstr>Sri Sathya Sai National Healthcare Committee (SSSNHC)​</vt:lpstr>
      <vt:lpstr>Sathya Sai Speaks</vt:lpstr>
      <vt:lpstr>PowerPoint Presentation</vt:lpstr>
      <vt:lpstr>National Objectives</vt:lpstr>
      <vt:lpstr>PowerPoint Presentation</vt:lpstr>
      <vt:lpstr>Registration – Healthcare Professional’s Database R4</vt:lpstr>
      <vt:lpstr>Details asked on form</vt:lpstr>
      <vt:lpstr>Regional Healthcare  Activities</vt:lpstr>
      <vt:lpstr>Why Donate?</vt:lpstr>
      <vt:lpstr>What do you need to do?</vt:lpstr>
      <vt:lpstr>General Requirements</vt:lpstr>
      <vt:lpstr>Registration Process</vt:lpstr>
      <vt:lpstr>On the day</vt:lpstr>
      <vt:lpstr>‘’No Joy Can Equal the Joy of Serving Others’’ -Sai Baba</vt:lpstr>
      <vt:lpstr>PowerPoint Presentation</vt:lpstr>
      <vt:lpstr>Local blood donation centre (Leicester)</vt:lpstr>
      <vt:lpstr>APPENDIX </vt:lpstr>
      <vt:lpstr>Local blood donation centre (Narborough)</vt:lpstr>
      <vt:lpstr>Local blood donation centre (Narborough)</vt:lpstr>
      <vt:lpstr>Local blood donation centre (Birmingham)</vt:lpstr>
      <vt:lpstr>Local blood donation centre (Wolverhampton)</vt:lpstr>
      <vt:lpstr>Local blood donation centre (Leicester)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Manisha M.P. Patel</dc:creator>
  <cp:lastModifiedBy>Rohit Tailor</cp:lastModifiedBy>
  <cp:revision>7</cp:revision>
  <dcterms:created xsi:type="dcterms:W3CDTF">2024-05-10T10:58:27Z</dcterms:created>
  <dcterms:modified xsi:type="dcterms:W3CDTF">2024-08-09T19:55:23Z</dcterms:modified>
</cp:coreProperties>
</file>