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88309-DF90-4944-D155-61B177E75C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4F01DD-BEC0-F1AE-BA62-75F9CBACAC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3A272A-2729-E60B-3DF3-F836E203A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62D98-A784-4F8F-9B1C-0A5F6F0D8990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BC0FC4-98CA-951D-2A2D-B78D67DC3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6789E1-7FB4-092B-2433-ED3279BEC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BF-7145-458E-894B-527D8FC0EE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2147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9F02F-FF93-1A08-691C-8EC3CE380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291AD3-B808-0A94-F22B-74EB06C6AE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EF823A-15CA-FEFA-F5F8-F2F075E7A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62D98-A784-4F8F-9B1C-0A5F6F0D8990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E24BED-E8A6-2517-0AED-4112A674E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822576-3F15-B091-680C-573E368D2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BF-7145-458E-894B-527D8FC0EE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4486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9C172D-0E56-F8B5-BAA0-286F33FEAA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7FF10F-B532-CA7D-042A-7FA964FE25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8E4DDA-68AB-4343-90EA-66AC47A6C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62D98-A784-4F8F-9B1C-0A5F6F0D8990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301A37-893C-1F7B-959A-AA39B77CD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6F3AFE-296C-26C6-F941-6AE4F4B3F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BF-7145-458E-894B-527D8FC0EE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7426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9FD72-DCF4-24A9-08A5-63A6D8E38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876E8D-3616-1050-B5C5-B776FED69B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C8172E-DE9D-F15E-8364-FD0581C37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62D98-A784-4F8F-9B1C-0A5F6F0D8990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D40965-ADA2-C726-6DCA-7E31D1E75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D9AF7E-A57C-8D42-FFE8-CBB63D0B8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BF-7145-458E-894B-527D8FC0EE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8435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6CFA2-2ECD-9560-4ABF-57BEDC38E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1A2F58-BC32-FCF7-957D-68D9E8E7A4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54DE46-08AA-B8A4-C579-6545D905F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62D98-A784-4F8F-9B1C-0A5F6F0D8990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981520-6F67-E39B-9F63-6A73F4D9E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403245-E990-42EF-689C-09F56F086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BF-7145-458E-894B-527D8FC0EE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9625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DC28D-802E-6F51-AD38-39141844C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2B239D-43AD-B894-8BEB-71EE3A2497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8DF2A2-162B-067D-5C0E-5581B8BC16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6951CE-091C-4A1C-3A59-375702CE4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62D98-A784-4F8F-9B1C-0A5F6F0D8990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1B6CD7-D1B5-9674-6AB0-72E44623A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243116-4508-460B-B801-0CE75A95E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BF-7145-458E-894B-527D8FC0EE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564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B8976-B288-5629-922A-A06A7AD74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DBEE37-F0A4-D2A7-2EB7-8F65B00C87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2771E7-4248-FEA0-9A95-8AA49FF4FE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878ECD-E0E8-A5FF-DF86-E8C49E0583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6973F4-A3A5-77B1-0633-68BBB46DBB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3FFC0E-C0F6-950E-B7F3-9131A8463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62D98-A784-4F8F-9B1C-0A5F6F0D8990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0FD200-0910-9F3A-756A-4C13789CF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11BBDAC-CAE8-81D1-FF2B-944D48325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BF-7145-458E-894B-527D8FC0EE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8559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C0EE2-79E7-ED64-E75F-9B0314F9F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DFD6EB-B056-F1A0-4854-EEC6BFD61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62D98-A784-4F8F-9B1C-0A5F6F0D8990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DA5208-A1F2-5D07-CA6D-A3C97F2E1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44D05B-FD93-D1A6-C66F-10A910E39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BF-7145-458E-894B-527D8FC0EE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703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6B3B85-7601-E896-E887-3FE803670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62D98-A784-4F8F-9B1C-0A5F6F0D8990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C835A0-3686-B9A0-C1EA-2A40D209E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0E9DF9-5C9F-2AFE-DC80-C0DB1D02C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BF-7145-458E-894B-527D8FC0EE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7565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FE5FD-E9D7-D5F4-E399-8215D0598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C88EE-ECDB-BE66-58D8-47BD468151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B24470-2545-93B4-5889-A79467C8D8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833351-BCB1-BA3C-78D4-A6BC6E3F0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62D98-A784-4F8F-9B1C-0A5F6F0D8990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CCE23E-C42B-315E-651E-99F30CBF5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D8F6F6-7C76-E167-C93A-981D2F585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BF-7145-458E-894B-527D8FC0EE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5181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64C81-E3D1-3641-471A-378944911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46F3CF-43A5-780C-55C9-81D46AF9DD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9EC58E-E2C8-852B-116E-A9A5DAF716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775283-6804-342A-8CF3-ED41051E5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62D98-A784-4F8F-9B1C-0A5F6F0D8990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E93B4E-1DB5-F921-AB56-97E6ADA80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094544-AED3-0B5C-BB3E-AF7A07BEB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BF-7145-458E-894B-527D8FC0EE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9321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70E173-5FFD-5A75-845F-B7AD9B3B8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8F25AF-7385-6C52-1546-C57A7C6370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C8E486-1ABB-27DA-24B7-CBB9C8076A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062D98-A784-4F8F-9B1C-0A5F6F0D8990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3E81A2-A0F0-A307-1049-1AC3F0DF05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61F1F4-B896-518A-BAF8-4D3CE7CF45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B9DFBF-7145-458E-894B-527D8FC0EE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8954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333F9-9338-ED93-359C-2F5CB225B9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PERSONAL SPIRITUAL SADHANA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06750F-3C73-986D-27DC-A0839A8272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STUDY CIRCLE</a:t>
            </a:r>
          </a:p>
        </p:txBody>
      </p:sp>
    </p:spTree>
    <p:extLst>
      <p:ext uri="{BB962C8B-B14F-4D97-AF65-F5344CB8AC3E}">
        <p14:creationId xmlns:p14="http://schemas.microsoft.com/office/powerpoint/2010/main" val="1183096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B9CF2-3723-911A-488C-8468CA15D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699" y="2471327"/>
            <a:ext cx="10515600" cy="1325563"/>
          </a:xfrm>
        </p:spPr>
        <p:txBody>
          <a:bodyPr>
            <a:normAutofit/>
          </a:bodyPr>
          <a:lstStyle/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Speak softly and lovingly to everyone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CB0B10-4665-8B9F-6430-E3B7AED5C8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0119" y="390100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 This is one of the 9 point of conduct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emphasised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by Swami 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4391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AB023-5711-25D5-602E-AA749E96B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82416"/>
            <a:ext cx="10515600" cy="3693167"/>
          </a:xfrm>
        </p:spPr>
        <p:txBody>
          <a:bodyPr>
            <a:normAutofit/>
          </a:bodyPr>
          <a:lstStyle/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Q1 What does speaking softly mean and how should we conduct ourselves when talking to others 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0274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16DC4-FC96-579C-DCDD-8638F4D95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What does speaking softly mean and how should we conduct ourselves when talking to others ?</a:t>
            </a:r>
            <a:endParaRPr lang="en-GB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1CDDC6-B61D-967D-D245-35ADA5E73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21755"/>
          </a:xfrm>
        </p:spPr>
        <p:txBody>
          <a:bodyPr>
            <a:normAutofit fontScale="92500" lnSpcReduction="20000"/>
          </a:bodyPr>
          <a:lstStyle/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Your voice should be low and gentle filled with kindness and love.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Avoid harshness, negativity and anger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Speak with a smile on your face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Treat others in the same way as you would like to be treated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Practice what you preach - meaning your thoughts words and actions should be in total harmony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Your words should not upset or bring down the other person/s (speak without Ego )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Speaking softly means only the person for whom your words are intended may hear you speak. This means you should be fully aware of the loudness of your speech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Finally Swami says you cannot always oblige BUT you can always speak obligingly.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2421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E9117-4852-BC61-8F24-D337B06BDE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B10A4-6533-5918-826F-7748D636C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3567" y="2491876"/>
            <a:ext cx="10515600" cy="1325563"/>
          </a:xfrm>
        </p:spPr>
        <p:txBody>
          <a:bodyPr>
            <a:normAutofit/>
          </a:bodyPr>
          <a:lstStyle/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Regular study of Sai literature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5F20CE-6DE3-CEB7-2AA3-2B973FD8C1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0119" y="390100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 This is one of the 9 point of conduct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emphasised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by Swami 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6708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81278-ECD0-FFBE-FF5D-29F0BE404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313" y="285147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Q2  Why should one read Sai literature on a regular basis and what are the benefits 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2783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E6386-4412-59F2-8C2C-D1F272553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Why should one read Sai literature on a regular basis and what are the benefits ?</a:t>
            </a:r>
            <a:endParaRPr lang="en-GB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279098-8942-350D-5802-51741B5A5F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It improves our spiritual knowledge and should awaken and inspire our spiritual journey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It is simple and easy to understand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It keeps our monkey mind on track with focus on divinity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It is written, spoken and experienced by our Divine Master - Bhagawan Shree Satya Sai Baba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Our spiritual knowledge can be used to inspire others such as friends and family ( we are the light and we can provide light to others)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Sai literature helps us to understand and respect other religions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The knowledge gained from reading Sai literature gives us more confidence to take active part in Study circles at our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centr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2798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FE0594-819C-665E-C450-0E9BD751F9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Finally there are three stages in our spiritual development:</a:t>
            </a:r>
            <a:endParaRPr lang="en-US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lvl="1"/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Listening or absorbing (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sravana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lvl="1"/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Reflecting, understanding and digesting (manana)</a:t>
            </a:r>
          </a:p>
          <a:p>
            <a:pPr lvl="1"/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P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utting into practice in our daily life (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Nidhiyasana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endParaRPr lang="en-US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br>
              <a:rPr lang="en-US" dirty="0"/>
            </a:b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JAI SAI RAM</a:t>
            </a:r>
            <a:br>
              <a:rPr lang="en-US" dirty="0"/>
            </a:b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THANK YOU FOR PARTICIPATING IN THE STUDY CIRCLE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7687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380</Words>
  <Application>Microsoft Office PowerPoint</Application>
  <PresentationFormat>Widescreen</PresentationFormat>
  <Paragraphs>31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PERSONAL SPIRITUAL SADHANA</vt:lpstr>
      <vt:lpstr>Speak softly and lovingly to everyone</vt:lpstr>
      <vt:lpstr>Q1 What does speaking softly mean and how should we conduct ourselves when talking to others ?</vt:lpstr>
      <vt:lpstr>What does speaking softly mean and how should we conduct ourselves when talking to others ?</vt:lpstr>
      <vt:lpstr>Regular study of Sai literature</vt:lpstr>
      <vt:lpstr>Q2  Why should one read Sai literature on a regular basis and what are the benefits ?</vt:lpstr>
      <vt:lpstr>Why should one read Sai literature on a regular basis and what are the benefits 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rengarajan vijayan</dc:creator>
  <cp:lastModifiedBy>Rohit Tailor</cp:lastModifiedBy>
  <cp:revision>1</cp:revision>
  <dcterms:created xsi:type="dcterms:W3CDTF">2025-05-11T15:51:21Z</dcterms:created>
  <dcterms:modified xsi:type="dcterms:W3CDTF">2025-06-02T19:03:11Z</dcterms:modified>
</cp:coreProperties>
</file>