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1" r:id="rId3"/>
    <p:sldId id="264" r:id="rId4"/>
    <p:sldId id="265" r:id="rId5"/>
    <p:sldId id="266" r:id="rId6"/>
    <p:sldId id="267" r:id="rId7"/>
    <p:sldId id="268" r:id="rId8"/>
    <p:sldId id="269" r:id="rId9"/>
    <p:sldId id="270" r:id="rId10"/>
    <p:sldId id="271" r:id="rId11"/>
    <p:sldId id="272" r:id="rId12"/>
    <p:sldId id="27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DF0111-503E-4EB5-BB1C-C9863E2593B8}" v="1292" dt="2026-03-25T19:32:46.6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1D304-24B9-69C6-9984-90AE78D356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F96FC79-6631-063D-D418-59FCA38885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2FB2925-8787-F1F2-B2A8-63EDC9A1CC50}"/>
              </a:ext>
            </a:extLst>
          </p:cNvPr>
          <p:cNvSpPr>
            <a:spLocks noGrp="1"/>
          </p:cNvSpPr>
          <p:nvPr>
            <p:ph type="dt" sz="half" idx="10"/>
          </p:nvPr>
        </p:nvSpPr>
        <p:spPr/>
        <p:txBody>
          <a:bodyPr/>
          <a:lstStyle/>
          <a:p>
            <a:fld id="{46A99EC5-D2F2-48A1-9B42-9B3E304FDD51}" type="datetimeFigureOut">
              <a:rPr lang="en-GB" smtClean="0"/>
              <a:t>28/03/2026</a:t>
            </a:fld>
            <a:endParaRPr lang="en-GB"/>
          </a:p>
        </p:txBody>
      </p:sp>
      <p:sp>
        <p:nvSpPr>
          <p:cNvPr id="5" name="Footer Placeholder 4">
            <a:extLst>
              <a:ext uri="{FF2B5EF4-FFF2-40B4-BE49-F238E27FC236}">
                <a16:creationId xmlns:a16="http://schemas.microsoft.com/office/drawing/2014/main" id="{8362FEE6-4E01-4971-8C24-1365F2CAFF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B3FD10-A249-0A2D-8485-8D8B7C760EFC}"/>
              </a:ext>
            </a:extLst>
          </p:cNvPr>
          <p:cNvSpPr>
            <a:spLocks noGrp="1"/>
          </p:cNvSpPr>
          <p:nvPr>
            <p:ph type="sldNum" sz="quarter" idx="12"/>
          </p:nvPr>
        </p:nvSpPr>
        <p:spPr/>
        <p:txBody>
          <a:bodyPr/>
          <a:lstStyle/>
          <a:p>
            <a:fld id="{198F8AD6-D697-4BC3-B9C1-EB619B7D0E5D}" type="slidenum">
              <a:rPr lang="en-GB" smtClean="0"/>
              <a:t>‹#›</a:t>
            </a:fld>
            <a:endParaRPr lang="en-GB"/>
          </a:p>
        </p:txBody>
      </p:sp>
    </p:spTree>
    <p:extLst>
      <p:ext uri="{BB962C8B-B14F-4D97-AF65-F5344CB8AC3E}">
        <p14:creationId xmlns:p14="http://schemas.microsoft.com/office/powerpoint/2010/main" val="2199559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FF8C6-760E-3B6B-66F2-B0B91E4220D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31A2FB2-6F5E-A3D8-5410-271F335B74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2FB417-F92B-7684-0A01-B5873B9CA609}"/>
              </a:ext>
            </a:extLst>
          </p:cNvPr>
          <p:cNvSpPr>
            <a:spLocks noGrp="1"/>
          </p:cNvSpPr>
          <p:nvPr>
            <p:ph type="dt" sz="half" idx="10"/>
          </p:nvPr>
        </p:nvSpPr>
        <p:spPr/>
        <p:txBody>
          <a:bodyPr/>
          <a:lstStyle/>
          <a:p>
            <a:fld id="{46A99EC5-D2F2-48A1-9B42-9B3E304FDD51}" type="datetimeFigureOut">
              <a:rPr lang="en-GB" smtClean="0"/>
              <a:t>28/03/2026</a:t>
            </a:fld>
            <a:endParaRPr lang="en-GB"/>
          </a:p>
        </p:txBody>
      </p:sp>
      <p:sp>
        <p:nvSpPr>
          <p:cNvPr id="5" name="Footer Placeholder 4">
            <a:extLst>
              <a:ext uri="{FF2B5EF4-FFF2-40B4-BE49-F238E27FC236}">
                <a16:creationId xmlns:a16="http://schemas.microsoft.com/office/drawing/2014/main" id="{DDC5E162-5AEB-D22B-0064-21617322F9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87A8888-99CA-33E8-1466-5DC6BB4E5953}"/>
              </a:ext>
            </a:extLst>
          </p:cNvPr>
          <p:cNvSpPr>
            <a:spLocks noGrp="1"/>
          </p:cNvSpPr>
          <p:nvPr>
            <p:ph type="sldNum" sz="quarter" idx="12"/>
          </p:nvPr>
        </p:nvSpPr>
        <p:spPr/>
        <p:txBody>
          <a:bodyPr/>
          <a:lstStyle/>
          <a:p>
            <a:fld id="{198F8AD6-D697-4BC3-B9C1-EB619B7D0E5D}" type="slidenum">
              <a:rPr lang="en-GB" smtClean="0"/>
              <a:t>‹#›</a:t>
            </a:fld>
            <a:endParaRPr lang="en-GB"/>
          </a:p>
        </p:txBody>
      </p:sp>
    </p:spTree>
    <p:extLst>
      <p:ext uri="{BB962C8B-B14F-4D97-AF65-F5344CB8AC3E}">
        <p14:creationId xmlns:p14="http://schemas.microsoft.com/office/powerpoint/2010/main" val="27747210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059574D-6F0C-1508-6489-520AC05923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62B7B5E-6AD7-E084-FBEB-57D02429389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DD41C8-9A54-CE45-7249-9B4EA3B1BD39}"/>
              </a:ext>
            </a:extLst>
          </p:cNvPr>
          <p:cNvSpPr>
            <a:spLocks noGrp="1"/>
          </p:cNvSpPr>
          <p:nvPr>
            <p:ph type="dt" sz="half" idx="10"/>
          </p:nvPr>
        </p:nvSpPr>
        <p:spPr/>
        <p:txBody>
          <a:bodyPr/>
          <a:lstStyle/>
          <a:p>
            <a:fld id="{46A99EC5-D2F2-48A1-9B42-9B3E304FDD51}" type="datetimeFigureOut">
              <a:rPr lang="en-GB" smtClean="0"/>
              <a:t>28/03/2026</a:t>
            </a:fld>
            <a:endParaRPr lang="en-GB"/>
          </a:p>
        </p:txBody>
      </p:sp>
      <p:sp>
        <p:nvSpPr>
          <p:cNvPr id="5" name="Footer Placeholder 4">
            <a:extLst>
              <a:ext uri="{FF2B5EF4-FFF2-40B4-BE49-F238E27FC236}">
                <a16:creationId xmlns:a16="http://schemas.microsoft.com/office/drawing/2014/main" id="{4E234C6A-2F3A-0BA6-C26E-FB6DAC1B05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F49600-58D2-FF99-B028-04AB83AEDF7D}"/>
              </a:ext>
            </a:extLst>
          </p:cNvPr>
          <p:cNvSpPr>
            <a:spLocks noGrp="1"/>
          </p:cNvSpPr>
          <p:nvPr>
            <p:ph type="sldNum" sz="quarter" idx="12"/>
          </p:nvPr>
        </p:nvSpPr>
        <p:spPr/>
        <p:txBody>
          <a:bodyPr/>
          <a:lstStyle/>
          <a:p>
            <a:fld id="{198F8AD6-D697-4BC3-B9C1-EB619B7D0E5D}" type="slidenum">
              <a:rPr lang="en-GB" smtClean="0"/>
              <a:t>‹#›</a:t>
            </a:fld>
            <a:endParaRPr lang="en-GB"/>
          </a:p>
        </p:txBody>
      </p:sp>
    </p:spTree>
    <p:extLst>
      <p:ext uri="{BB962C8B-B14F-4D97-AF65-F5344CB8AC3E}">
        <p14:creationId xmlns:p14="http://schemas.microsoft.com/office/powerpoint/2010/main" val="270312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EEC25-F77F-FDD8-9401-2D5D396D3ED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2B9B6E-EBC7-F69D-2B3D-172E9ED1E7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343CE0-E591-A534-F3F4-88E19B3E487E}"/>
              </a:ext>
            </a:extLst>
          </p:cNvPr>
          <p:cNvSpPr>
            <a:spLocks noGrp="1"/>
          </p:cNvSpPr>
          <p:nvPr>
            <p:ph type="dt" sz="half" idx="10"/>
          </p:nvPr>
        </p:nvSpPr>
        <p:spPr/>
        <p:txBody>
          <a:bodyPr/>
          <a:lstStyle/>
          <a:p>
            <a:fld id="{46A99EC5-D2F2-48A1-9B42-9B3E304FDD51}" type="datetimeFigureOut">
              <a:rPr lang="en-GB" smtClean="0"/>
              <a:t>28/03/2026</a:t>
            </a:fld>
            <a:endParaRPr lang="en-GB"/>
          </a:p>
        </p:txBody>
      </p:sp>
      <p:sp>
        <p:nvSpPr>
          <p:cNvPr id="5" name="Footer Placeholder 4">
            <a:extLst>
              <a:ext uri="{FF2B5EF4-FFF2-40B4-BE49-F238E27FC236}">
                <a16:creationId xmlns:a16="http://schemas.microsoft.com/office/drawing/2014/main" id="{2708AB7F-BDDC-13A7-DEB1-F03A3A43E1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0C03AE8-732C-B0BC-C4E8-C01B74B6FA9A}"/>
              </a:ext>
            </a:extLst>
          </p:cNvPr>
          <p:cNvSpPr>
            <a:spLocks noGrp="1"/>
          </p:cNvSpPr>
          <p:nvPr>
            <p:ph type="sldNum" sz="quarter" idx="12"/>
          </p:nvPr>
        </p:nvSpPr>
        <p:spPr/>
        <p:txBody>
          <a:bodyPr/>
          <a:lstStyle/>
          <a:p>
            <a:fld id="{198F8AD6-D697-4BC3-B9C1-EB619B7D0E5D}" type="slidenum">
              <a:rPr lang="en-GB" smtClean="0"/>
              <a:t>‹#›</a:t>
            </a:fld>
            <a:endParaRPr lang="en-GB"/>
          </a:p>
        </p:txBody>
      </p:sp>
    </p:spTree>
    <p:extLst>
      <p:ext uri="{BB962C8B-B14F-4D97-AF65-F5344CB8AC3E}">
        <p14:creationId xmlns:p14="http://schemas.microsoft.com/office/powerpoint/2010/main" val="111562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D703D-BDEE-3733-535D-C2EE547B72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4B3D4AF-DCDB-8605-8EC5-2F4DB14500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BCD1A1-6A32-5828-93B8-CA8E4C1F2308}"/>
              </a:ext>
            </a:extLst>
          </p:cNvPr>
          <p:cNvSpPr>
            <a:spLocks noGrp="1"/>
          </p:cNvSpPr>
          <p:nvPr>
            <p:ph type="dt" sz="half" idx="10"/>
          </p:nvPr>
        </p:nvSpPr>
        <p:spPr/>
        <p:txBody>
          <a:bodyPr/>
          <a:lstStyle/>
          <a:p>
            <a:fld id="{46A99EC5-D2F2-48A1-9B42-9B3E304FDD51}" type="datetimeFigureOut">
              <a:rPr lang="en-GB" smtClean="0"/>
              <a:t>28/03/2026</a:t>
            </a:fld>
            <a:endParaRPr lang="en-GB"/>
          </a:p>
        </p:txBody>
      </p:sp>
      <p:sp>
        <p:nvSpPr>
          <p:cNvPr id="5" name="Footer Placeholder 4">
            <a:extLst>
              <a:ext uri="{FF2B5EF4-FFF2-40B4-BE49-F238E27FC236}">
                <a16:creationId xmlns:a16="http://schemas.microsoft.com/office/drawing/2014/main" id="{DBF1060F-05EF-E29C-2C11-3E12E9BB72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54D530-0BA4-16C3-14C9-888693877816}"/>
              </a:ext>
            </a:extLst>
          </p:cNvPr>
          <p:cNvSpPr>
            <a:spLocks noGrp="1"/>
          </p:cNvSpPr>
          <p:nvPr>
            <p:ph type="sldNum" sz="quarter" idx="12"/>
          </p:nvPr>
        </p:nvSpPr>
        <p:spPr/>
        <p:txBody>
          <a:bodyPr/>
          <a:lstStyle/>
          <a:p>
            <a:fld id="{198F8AD6-D697-4BC3-B9C1-EB619B7D0E5D}" type="slidenum">
              <a:rPr lang="en-GB" smtClean="0"/>
              <a:t>‹#›</a:t>
            </a:fld>
            <a:endParaRPr lang="en-GB"/>
          </a:p>
        </p:txBody>
      </p:sp>
    </p:spTree>
    <p:extLst>
      <p:ext uri="{BB962C8B-B14F-4D97-AF65-F5344CB8AC3E}">
        <p14:creationId xmlns:p14="http://schemas.microsoft.com/office/powerpoint/2010/main" val="1095617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8B185-3923-C915-F0C6-07584109350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699E6D8-AB2E-1351-F002-C06729B0BB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939923C-E998-F182-26DA-2C80C999895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296AF60-8561-3E64-A54C-7304ECA5DA3C}"/>
              </a:ext>
            </a:extLst>
          </p:cNvPr>
          <p:cNvSpPr>
            <a:spLocks noGrp="1"/>
          </p:cNvSpPr>
          <p:nvPr>
            <p:ph type="dt" sz="half" idx="10"/>
          </p:nvPr>
        </p:nvSpPr>
        <p:spPr/>
        <p:txBody>
          <a:bodyPr/>
          <a:lstStyle/>
          <a:p>
            <a:fld id="{46A99EC5-D2F2-48A1-9B42-9B3E304FDD51}" type="datetimeFigureOut">
              <a:rPr lang="en-GB" smtClean="0"/>
              <a:t>28/03/2026</a:t>
            </a:fld>
            <a:endParaRPr lang="en-GB"/>
          </a:p>
        </p:txBody>
      </p:sp>
      <p:sp>
        <p:nvSpPr>
          <p:cNvPr id="6" name="Footer Placeholder 5">
            <a:extLst>
              <a:ext uri="{FF2B5EF4-FFF2-40B4-BE49-F238E27FC236}">
                <a16:creationId xmlns:a16="http://schemas.microsoft.com/office/drawing/2014/main" id="{F9939300-C42D-CACA-F82B-2276AC8FCA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F15305-95B4-85D2-B655-75318EF8EFE9}"/>
              </a:ext>
            </a:extLst>
          </p:cNvPr>
          <p:cNvSpPr>
            <a:spLocks noGrp="1"/>
          </p:cNvSpPr>
          <p:nvPr>
            <p:ph type="sldNum" sz="quarter" idx="12"/>
          </p:nvPr>
        </p:nvSpPr>
        <p:spPr/>
        <p:txBody>
          <a:bodyPr/>
          <a:lstStyle/>
          <a:p>
            <a:fld id="{198F8AD6-D697-4BC3-B9C1-EB619B7D0E5D}" type="slidenum">
              <a:rPr lang="en-GB" smtClean="0"/>
              <a:t>‹#›</a:t>
            </a:fld>
            <a:endParaRPr lang="en-GB"/>
          </a:p>
        </p:txBody>
      </p:sp>
    </p:spTree>
    <p:extLst>
      <p:ext uri="{BB962C8B-B14F-4D97-AF65-F5344CB8AC3E}">
        <p14:creationId xmlns:p14="http://schemas.microsoft.com/office/powerpoint/2010/main" val="3294935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A6976-A681-0D16-F4B7-2686379C63F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5D75FD-48B9-1795-715B-8757DACED6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51B764E-6827-C47F-98A5-1612CA6EF3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B77E145-4D93-BC49-E096-07A2DAF0AE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C84958-56D9-FC03-E489-14CC2A81ED3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CA48971-B348-8FEA-D5CF-76A17C4924E2}"/>
              </a:ext>
            </a:extLst>
          </p:cNvPr>
          <p:cNvSpPr>
            <a:spLocks noGrp="1"/>
          </p:cNvSpPr>
          <p:nvPr>
            <p:ph type="dt" sz="half" idx="10"/>
          </p:nvPr>
        </p:nvSpPr>
        <p:spPr/>
        <p:txBody>
          <a:bodyPr/>
          <a:lstStyle/>
          <a:p>
            <a:fld id="{46A99EC5-D2F2-48A1-9B42-9B3E304FDD51}" type="datetimeFigureOut">
              <a:rPr lang="en-GB" smtClean="0"/>
              <a:t>28/03/2026</a:t>
            </a:fld>
            <a:endParaRPr lang="en-GB"/>
          </a:p>
        </p:txBody>
      </p:sp>
      <p:sp>
        <p:nvSpPr>
          <p:cNvPr id="8" name="Footer Placeholder 7">
            <a:extLst>
              <a:ext uri="{FF2B5EF4-FFF2-40B4-BE49-F238E27FC236}">
                <a16:creationId xmlns:a16="http://schemas.microsoft.com/office/drawing/2014/main" id="{E3F2A102-582C-E400-DCD5-1F8474F9476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7A470B6-3760-AE25-C979-C8A897904632}"/>
              </a:ext>
            </a:extLst>
          </p:cNvPr>
          <p:cNvSpPr>
            <a:spLocks noGrp="1"/>
          </p:cNvSpPr>
          <p:nvPr>
            <p:ph type="sldNum" sz="quarter" idx="12"/>
          </p:nvPr>
        </p:nvSpPr>
        <p:spPr/>
        <p:txBody>
          <a:bodyPr/>
          <a:lstStyle/>
          <a:p>
            <a:fld id="{198F8AD6-D697-4BC3-B9C1-EB619B7D0E5D}" type="slidenum">
              <a:rPr lang="en-GB" smtClean="0"/>
              <a:t>‹#›</a:t>
            </a:fld>
            <a:endParaRPr lang="en-GB"/>
          </a:p>
        </p:txBody>
      </p:sp>
    </p:spTree>
    <p:extLst>
      <p:ext uri="{BB962C8B-B14F-4D97-AF65-F5344CB8AC3E}">
        <p14:creationId xmlns:p14="http://schemas.microsoft.com/office/powerpoint/2010/main" val="168698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29136-DF6C-B3DD-0B3D-0B10C30F8A5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5D2AF1F-272E-0B3A-1A32-16EFF3FEEE1B}"/>
              </a:ext>
            </a:extLst>
          </p:cNvPr>
          <p:cNvSpPr>
            <a:spLocks noGrp="1"/>
          </p:cNvSpPr>
          <p:nvPr>
            <p:ph type="dt" sz="half" idx="10"/>
          </p:nvPr>
        </p:nvSpPr>
        <p:spPr/>
        <p:txBody>
          <a:bodyPr/>
          <a:lstStyle/>
          <a:p>
            <a:fld id="{46A99EC5-D2F2-48A1-9B42-9B3E304FDD51}" type="datetimeFigureOut">
              <a:rPr lang="en-GB" smtClean="0"/>
              <a:t>28/03/2026</a:t>
            </a:fld>
            <a:endParaRPr lang="en-GB"/>
          </a:p>
        </p:txBody>
      </p:sp>
      <p:sp>
        <p:nvSpPr>
          <p:cNvPr id="4" name="Footer Placeholder 3">
            <a:extLst>
              <a:ext uri="{FF2B5EF4-FFF2-40B4-BE49-F238E27FC236}">
                <a16:creationId xmlns:a16="http://schemas.microsoft.com/office/drawing/2014/main" id="{19FD1EBF-CC66-EE31-DD0B-D3C3ADFA9B8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3A6A84B-4E5B-EF49-9CF7-413E97ACBCE7}"/>
              </a:ext>
            </a:extLst>
          </p:cNvPr>
          <p:cNvSpPr>
            <a:spLocks noGrp="1"/>
          </p:cNvSpPr>
          <p:nvPr>
            <p:ph type="sldNum" sz="quarter" idx="12"/>
          </p:nvPr>
        </p:nvSpPr>
        <p:spPr/>
        <p:txBody>
          <a:bodyPr/>
          <a:lstStyle/>
          <a:p>
            <a:fld id="{198F8AD6-D697-4BC3-B9C1-EB619B7D0E5D}" type="slidenum">
              <a:rPr lang="en-GB" smtClean="0"/>
              <a:t>‹#›</a:t>
            </a:fld>
            <a:endParaRPr lang="en-GB"/>
          </a:p>
        </p:txBody>
      </p:sp>
    </p:spTree>
    <p:extLst>
      <p:ext uri="{BB962C8B-B14F-4D97-AF65-F5344CB8AC3E}">
        <p14:creationId xmlns:p14="http://schemas.microsoft.com/office/powerpoint/2010/main" val="3111528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C56494-1074-A749-1026-E6C5B14FEA29}"/>
              </a:ext>
            </a:extLst>
          </p:cNvPr>
          <p:cNvSpPr>
            <a:spLocks noGrp="1"/>
          </p:cNvSpPr>
          <p:nvPr>
            <p:ph type="dt" sz="half" idx="10"/>
          </p:nvPr>
        </p:nvSpPr>
        <p:spPr/>
        <p:txBody>
          <a:bodyPr/>
          <a:lstStyle/>
          <a:p>
            <a:fld id="{46A99EC5-D2F2-48A1-9B42-9B3E304FDD51}" type="datetimeFigureOut">
              <a:rPr lang="en-GB" smtClean="0"/>
              <a:t>28/03/2026</a:t>
            </a:fld>
            <a:endParaRPr lang="en-GB"/>
          </a:p>
        </p:txBody>
      </p:sp>
      <p:sp>
        <p:nvSpPr>
          <p:cNvPr id="3" name="Footer Placeholder 2">
            <a:extLst>
              <a:ext uri="{FF2B5EF4-FFF2-40B4-BE49-F238E27FC236}">
                <a16:creationId xmlns:a16="http://schemas.microsoft.com/office/drawing/2014/main" id="{56766DFA-4837-B906-A5E1-3FC1E87E52F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63637C9-4EEF-851B-A071-3D58AFAFE864}"/>
              </a:ext>
            </a:extLst>
          </p:cNvPr>
          <p:cNvSpPr>
            <a:spLocks noGrp="1"/>
          </p:cNvSpPr>
          <p:nvPr>
            <p:ph type="sldNum" sz="quarter" idx="12"/>
          </p:nvPr>
        </p:nvSpPr>
        <p:spPr/>
        <p:txBody>
          <a:bodyPr/>
          <a:lstStyle/>
          <a:p>
            <a:fld id="{198F8AD6-D697-4BC3-B9C1-EB619B7D0E5D}" type="slidenum">
              <a:rPr lang="en-GB" smtClean="0"/>
              <a:t>‹#›</a:t>
            </a:fld>
            <a:endParaRPr lang="en-GB"/>
          </a:p>
        </p:txBody>
      </p:sp>
    </p:spTree>
    <p:extLst>
      <p:ext uri="{BB962C8B-B14F-4D97-AF65-F5344CB8AC3E}">
        <p14:creationId xmlns:p14="http://schemas.microsoft.com/office/powerpoint/2010/main" val="3253812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6DD2B-A71D-A506-4C83-501142932C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DCB15D9-7C5A-C5A9-A63E-5A675F56B6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D143A11-4BFE-A9EE-ECAA-1DD9A0F411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5BFA92-4E28-94CC-942E-9D8D70DA9026}"/>
              </a:ext>
            </a:extLst>
          </p:cNvPr>
          <p:cNvSpPr>
            <a:spLocks noGrp="1"/>
          </p:cNvSpPr>
          <p:nvPr>
            <p:ph type="dt" sz="half" idx="10"/>
          </p:nvPr>
        </p:nvSpPr>
        <p:spPr/>
        <p:txBody>
          <a:bodyPr/>
          <a:lstStyle/>
          <a:p>
            <a:fld id="{46A99EC5-D2F2-48A1-9B42-9B3E304FDD51}" type="datetimeFigureOut">
              <a:rPr lang="en-GB" smtClean="0"/>
              <a:t>28/03/2026</a:t>
            </a:fld>
            <a:endParaRPr lang="en-GB"/>
          </a:p>
        </p:txBody>
      </p:sp>
      <p:sp>
        <p:nvSpPr>
          <p:cNvPr id="6" name="Footer Placeholder 5">
            <a:extLst>
              <a:ext uri="{FF2B5EF4-FFF2-40B4-BE49-F238E27FC236}">
                <a16:creationId xmlns:a16="http://schemas.microsoft.com/office/drawing/2014/main" id="{1C2016E6-3CB8-421E-592D-6E3F91391A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72ED52-DAEC-A603-00E3-6C62A491C92B}"/>
              </a:ext>
            </a:extLst>
          </p:cNvPr>
          <p:cNvSpPr>
            <a:spLocks noGrp="1"/>
          </p:cNvSpPr>
          <p:nvPr>
            <p:ph type="sldNum" sz="quarter" idx="12"/>
          </p:nvPr>
        </p:nvSpPr>
        <p:spPr/>
        <p:txBody>
          <a:bodyPr/>
          <a:lstStyle/>
          <a:p>
            <a:fld id="{198F8AD6-D697-4BC3-B9C1-EB619B7D0E5D}" type="slidenum">
              <a:rPr lang="en-GB" smtClean="0"/>
              <a:t>‹#›</a:t>
            </a:fld>
            <a:endParaRPr lang="en-GB"/>
          </a:p>
        </p:txBody>
      </p:sp>
    </p:spTree>
    <p:extLst>
      <p:ext uri="{BB962C8B-B14F-4D97-AF65-F5344CB8AC3E}">
        <p14:creationId xmlns:p14="http://schemas.microsoft.com/office/powerpoint/2010/main" val="844664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D7D33-8C23-1A43-46B4-56028348C0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B567746-E0B0-8822-3D04-8C11840A43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7794164-A887-F2DD-11EC-4A23DCE7B5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12F8B6-ED42-0792-A0C8-DA87CDC87282}"/>
              </a:ext>
            </a:extLst>
          </p:cNvPr>
          <p:cNvSpPr>
            <a:spLocks noGrp="1"/>
          </p:cNvSpPr>
          <p:nvPr>
            <p:ph type="dt" sz="half" idx="10"/>
          </p:nvPr>
        </p:nvSpPr>
        <p:spPr/>
        <p:txBody>
          <a:bodyPr/>
          <a:lstStyle/>
          <a:p>
            <a:fld id="{46A99EC5-D2F2-48A1-9B42-9B3E304FDD51}" type="datetimeFigureOut">
              <a:rPr lang="en-GB" smtClean="0"/>
              <a:t>28/03/2026</a:t>
            </a:fld>
            <a:endParaRPr lang="en-GB"/>
          </a:p>
        </p:txBody>
      </p:sp>
      <p:sp>
        <p:nvSpPr>
          <p:cNvPr id="6" name="Footer Placeholder 5">
            <a:extLst>
              <a:ext uri="{FF2B5EF4-FFF2-40B4-BE49-F238E27FC236}">
                <a16:creationId xmlns:a16="http://schemas.microsoft.com/office/drawing/2014/main" id="{9BB27644-66B0-7DDC-3530-88752B956A0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65C1B2-8548-1BCB-899C-DD2DB2CE4ADD}"/>
              </a:ext>
            </a:extLst>
          </p:cNvPr>
          <p:cNvSpPr>
            <a:spLocks noGrp="1"/>
          </p:cNvSpPr>
          <p:nvPr>
            <p:ph type="sldNum" sz="quarter" idx="12"/>
          </p:nvPr>
        </p:nvSpPr>
        <p:spPr/>
        <p:txBody>
          <a:bodyPr/>
          <a:lstStyle/>
          <a:p>
            <a:fld id="{198F8AD6-D697-4BC3-B9C1-EB619B7D0E5D}" type="slidenum">
              <a:rPr lang="en-GB" smtClean="0"/>
              <a:t>‹#›</a:t>
            </a:fld>
            <a:endParaRPr lang="en-GB"/>
          </a:p>
        </p:txBody>
      </p:sp>
    </p:spTree>
    <p:extLst>
      <p:ext uri="{BB962C8B-B14F-4D97-AF65-F5344CB8AC3E}">
        <p14:creationId xmlns:p14="http://schemas.microsoft.com/office/powerpoint/2010/main" val="2742460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90042D-ACE2-9AD2-0723-8F62EB940E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3CAA31-C8B3-08D9-DA87-6980FAECB81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B9B4DF-2845-8366-B303-E2EFCB989F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A99EC5-D2F2-48A1-9B42-9B3E304FDD51}" type="datetimeFigureOut">
              <a:rPr lang="en-GB" smtClean="0"/>
              <a:t>28/03/2026</a:t>
            </a:fld>
            <a:endParaRPr lang="en-GB"/>
          </a:p>
        </p:txBody>
      </p:sp>
      <p:sp>
        <p:nvSpPr>
          <p:cNvPr id="5" name="Footer Placeholder 4">
            <a:extLst>
              <a:ext uri="{FF2B5EF4-FFF2-40B4-BE49-F238E27FC236}">
                <a16:creationId xmlns:a16="http://schemas.microsoft.com/office/drawing/2014/main" id="{BD40C8E9-9736-5EC0-06C7-B4FD5B92B5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7D81C86-CB79-BFCE-D56A-2634B3A9DA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8F8AD6-D697-4BC3-B9C1-EB619B7D0E5D}" type="slidenum">
              <a:rPr lang="en-GB" smtClean="0"/>
              <a:t>‹#›</a:t>
            </a:fld>
            <a:endParaRPr lang="en-GB"/>
          </a:p>
        </p:txBody>
      </p:sp>
    </p:spTree>
    <p:extLst>
      <p:ext uri="{BB962C8B-B14F-4D97-AF65-F5344CB8AC3E}">
        <p14:creationId xmlns:p14="http://schemas.microsoft.com/office/powerpoint/2010/main" val="1349779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052163F-DB14-ECD1-ED05-E5D48DD8DE1E}"/>
              </a:ext>
            </a:extLst>
          </p:cNvPr>
          <p:cNvSpPr>
            <a:spLocks noChangeArrowheads="1"/>
          </p:cNvSpPr>
          <p:nvPr/>
        </p:nvSpPr>
        <p:spPr bwMode="auto">
          <a:xfrm>
            <a:off x="47624" y="132135"/>
            <a:ext cx="8391526" cy="655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B050"/>
                </a:solidFill>
                <a:effectLst/>
                <a:latin typeface="Lucida Calligraphy" panose="03010101010101010101" pitchFamily="66" charset="0"/>
              </a:rPr>
              <a:t>The Inner Meaning of the Ramayana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00B05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9900"/>
                </a:solidFill>
                <a:effectLst/>
                <a:latin typeface="Lucida Calligraphy" panose="03010101010101010101" pitchFamily="66" charset="0"/>
              </a:rPr>
              <a:t>In</a:t>
            </a:r>
            <a:r>
              <a:rPr kumimoji="0" lang="en-US" altLang="en-US" sz="1050" b="1" i="0" u="none" strike="noStrike" cap="none" normalizeH="0" baseline="0" dirty="0">
                <a:ln>
                  <a:noFill/>
                </a:ln>
                <a:solidFill>
                  <a:srgbClr val="FF9900"/>
                </a:solidFill>
                <a:effectLst/>
                <a:latin typeface="Lucida Calligraphy" panose="03010101010101010101" pitchFamily="66" charset="0"/>
              </a:rPr>
              <a:t> </a:t>
            </a:r>
            <a:r>
              <a:rPr kumimoji="0" lang="en-US" altLang="en-US" sz="2800" b="1" u="none" strike="noStrike" cap="none" normalizeH="0" baseline="0" dirty="0">
                <a:ln>
                  <a:noFill/>
                </a:ln>
                <a:solidFill>
                  <a:srgbClr val="FF9900"/>
                </a:solidFill>
                <a:effectLst/>
                <a:latin typeface="Lucida Calligraphy" panose="03010101010101010101" pitchFamily="66" charset="0"/>
              </a:rPr>
              <a:t>Ram Katha </a:t>
            </a:r>
            <a:r>
              <a:rPr kumimoji="0" lang="en-US" altLang="en-US" sz="2800" b="1" u="none" strike="noStrike" cap="none" normalizeH="0" baseline="0" dirty="0" err="1">
                <a:ln>
                  <a:noFill/>
                </a:ln>
                <a:solidFill>
                  <a:srgbClr val="FF9900"/>
                </a:solidFill>
                <a:effectLst/>
                <a:latin typeface="Lucida Calligraphy" panose="03010101010101010101" pitchFamily="66" charset="0"/>
              </a:rPr>
              <a:t>Rasavahini</a:t>
            </a:r>
            <a:r>
              <a:rPr kumimoji="0" lang="en-US" altLang="en-US" sz="2800" b="1" u="none" strike="noStrike" cap="none" normalizeH="0" baseline="0" dirty="0">
                <a:ln>
                  <a:noFill/>
                </a:ln>
                <a:solidFill>
                  <a:srgbClr val="FF9900"/>
                </a:solidFill>
                <a:effectLst/>
                <a:latin typeface="Lucida Calligraphy" panose="03010101010101010101" pitchFamily="66" charset="0"/>
              </a:rPr>
              <a:t>,</a:t>
            </a:r>
            <a:r>
              <a:rPr kumimoji="0" lang="en-US" altLang="en-US" sz="2800" b="1" i="0" u="none" strike="noStrike" cap="none" normalizeH="0" baseline="0" dirty="0">
                <a:ln>
                  <a:noFill/>
                </a:ln>
                <a:solidFill>
                  <a:srgbClr val="FF9900"/>
                </a:solidFill>
                <a:effectLst/>
                <a:latin typeface="Lucida Calligraphy" panose="03010101010101010101" pitchFamily="66" charset="0"/>
              </a:rPr>
              <a:t> </a:t>
            </a:r>
            <a:r>
              <a:rPr kumimoji="0" lang="en-US" altLang="en-US" sz="2800" b="1" i="0" u="none" strike="noStrike" cap="none" normalizeH="0" baseline="0" dirty="0" err="1">
                <a:ln>
                  <a:noFill/>
                </a:ln>
                <a:solidFill>
                  <a:srgbClr val="FF9900"/>
                </a:solidFill>
                <a:effectLst/>
                <a:latin typeface="Lucida Calligraphy" panose="03010101010101010101" pitchFamily="66" charset="0"/>
              </a:rPr>
              <a:t>Bhagawan</a:t>
            </a:r>
            <a:r>
              <a:rPr kumimoji="0" lang="en-US" altLang="en-US" sz="2800" b="1" i="0" u="none" strike="noStrike" cap="none" normalizeH="0" baseline="0" dirty="0">
                <a:ln>
                  <a:noFill/>
                </a:ln>
                <a:solidFill>
                  <a:srgbClr val="FF9900"/>
                </a:solidFill>
                <a:effectLst/>
                <a:latin typeface="Lucida Calligraphy" panose="03010101010101010101" pitchFamily="66" charset="0"/>
              </a:rPr>
              <a:t> explains: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FF990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rgbClr val="FF9900"/>
                </a:solidFill>
                <a:effectLst/>
                <a:latin typeface="Lucida Calligraphy" panose="03010101010101010101" pitchFamily="66" charset="0"/>
              </a:rPr>
              <a:t>Rama represents the </a:t>
            </a:r>
            <a:r>
              <a:rPr kumimoji="0" lang="en-US" altLang="en-US" sz="2800" b="1" i="0" u="none" strike="noStrike" cap="none" normalizeH="0" baseline="0" dirty="0" err="1">
                <a:ln>
                  <a:noFill/>
                </a:ln>
                <a:solidFill>
                  <a:srgbClr val="FF9900"/>
                </a:solidFill>
                <a:effectLst/>
                <a:latin typeface="Lucida Calligraphy" panose="03010101010101010101" pitchFamily="66" charset="0"/>
              </a:rPr>
              <a:t>Atma</a:t>
            </a:r>
            <a:r>
              <a:rPr kumimoji="0" lang="en-US" altLang="en-US" sz="2800" b="1" i="0" u="none" strike="noStrike" cap="none" normalizeH="0" baseline="0" dirty="0">
                <a:ln>
                  <a:noFill/>
                </a:ln>
                <a:solidFill>
                  <a:srgbClr val="FF9900"/>
                </a:solidFill>
                <a:effectLst/>
                <a:latin typeface="Lucida Calligraphy" panose="03010101010101010101" pitchFamily="66" charset="0"/>
              </a:rPr>
              <a:t> (our true Self)</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2800" b="1" i="0" u="none" strike="noStrike" cap="none" normalizeH="0" baseline="0" dirty="0">
              <a:ln>
                <a:noFill/>
              </a:ln>
              <a:solidFill>
                <a:srgbClr val="FF990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rgbClr val="FF9900"/>
                </a:solidFill>
                <a:effectLst/>
                <a:latin typeface="Lucida Calligraphy" panose="03010101010101010101" pitchFamily="66" charset="0"/>
              </a:rPr>
              <a:t>Sita represents the mind</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2800" b="1" i="0" u="none" strike="noStrike" cap="none" normalizeH="0" baseline="0" dirty="0">
              <a:ln>
                <a:noFill/>
              </a:ln>
              <a:solidFill>
                <a:srgbClr val="FF990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a:ln>
                  <a:noFill/>
                </a:ln>
                <a:solidFill>
                  <a:srgbClr val="FF9900"/>
                </a:solidFill>
                <a:effectLst/>
                <a:latin typeface="Lucida Calligraphy" panose="03010101010101010101" pitchFamily="66" charset="0"/>
              </a:rPr>
              <a:t>Lakshmana represents discipline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1" i="0" u="none" strike="noStrike" cap="none" normalizeH="0" baseline="0" dirty="0">
              <a:ln>
                <a:noFill/>
              </a:ln>
              <a:solidFill>
                <a:srgbClr val="FF990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800" b="1" i="0" u="none" strike="noStrike" cap="none" normalizeH="0" baseline="0" dirty="0" err="1">
                <a:ln>
                  <a:noFill/>
                </a:ln>
                <a:solidFill>
                  <a:srgbClr val="FF9900"/>
                </a:solidFill>
                <a:effectLst/>
                <a:latin typeface="Lucida Calligraphy" panose="03010101010101010101" pitchFamily="66" charset="0"/>
              </a:rPr>
              <a:t>Ravana</a:t>
            </a:r>
            <a:r>
              <a:rPr kumimoji="0" lang="en-US" altLang="en-US" sz="2800" b="1" i="0" u="none" strike="noStrike" cap="none" normalizeH="0" baseline="0" dirty="0">
                <a:ln>
                  <a:noFill/>
                </a:ln>
                <a:solidFill>
                  <a:srgbClr val="FF9900"/>
                </a:solidFill>
                <a:effectLst/>
                <a:latin typeface="Lucida Calligraphy" panose="03010101010101010101" pitchFamily="66" charset="0"/>
              </a:rPr>
              <a:t> represents ego and desire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2800" b="1" i="0" u="none" strike="noStrike" cap="none" normalizeH="0" baseline="0" dirty="0">
              <a:ln>
                <a:noFill/>
              </a:ln>
              <a:solidFill>
                <a:srgbClr val="FF990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9900"/>
                </a:solidFill>
                <a:effectLst/>
                <a:latin typeface="Lucida Calligraphy" panose="03010101010101010101" pitchFamily="66" charset="0"/>
              </a:rPr>
              <a:t>The “abduction of Sita” is symbolic—it is the mind being carried away by desires.</a:t>
            </a:r>
          </a:p>
        </p:txBody>
      </p:sp>
    </p:spTree>
    <p:extLst>
      <p:ext uri="{BB962C8B-B14F-4D97-AF65-F5344CB8AC3E}">
        <p14:creationId xmlns:p14="http://schemas.microsoft.com/office/powerpoint/2010/main" val="39339586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C522EC7-7C38-4AA0-4810-FBE157DAE8D2}"/>
              </a:ext>
            </a:extLst>
          </p:cNvPr>
          <p:cNvSpPr txBox="1"/>
          <p:nvPr/>
        </p:nvSpPr>
        <p:spPr>
          <a:xfrm>
            <a:off x="161924" y="334417"/>
            <a:ext cx="6619876" cy="6124754"/>
          </a:xfrm>
          <a:prstGeom prst="rect">
            <a:avLst/>
          </a:prstGeom>
          <a:noFill/>
        </p:spPr>
        <p:txBody>
          <a:bodyPr wrap="square">
            <a:spAutoFit/>
          </a:bodyPr>
          <a:lstStyle/>
          <a:p>
            <a:r>
              <a:rPr lang="en-GB" sz="2800" b="1" dirty="0" err="1">
                <a:solidFill>
                  <a:srgbClr val="FF9900"/>
                </a:solidFill>
                <a:latin typeface="Lucida Calligraphy" panose="03010101010101010101" pitchFamily="66" charset="0"/>
              </a:rPr>
              <a:t>Sh</a:t>
            </a:r>
            <a:r>
              <a:rPr lang="en-GB" sz="2800" b="1" i="0" dirty="0" err="1">
                <a:solidFill>
                  <a:srgbClr val="FF9900"/>
                </a:solidFill>
                <a:effectLst/>
                <a:latin typeface="Lucida Calligraphy" panose="03010101010101010101" pitchFamily="66" charset="0"/>
              </a:rPr>
              <a:t>eera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mukuta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kundal</a:t>
            </a:r>
            <a:r>
              <a:rPr lang="en-GB" sz="2800" b="1" i="0" dirty="0">
                <a:solidFill>
                  <a:srgbClr val="FF9900"/>
                </a:solidFill>
                <a:effectLst/>
                <a:latin typeface="Lucida Calligraphy" panose="03010101010101010101" pitchFamily="66" charset="0"/>
              </a:rPr>
              <a:t> tilak </a:t>
            </a:r>
            <a:r>
              <a:rPr lang="en-GB" sz="2800" b="1" i="0" dirty="0" err="1">
                <a:solidFill>
                  <a:srgbClr val="FF9900"/>
                </a:solidFill>
                <a:effectLst/>
                <a:latin typeface="Lucida Calligraphy" panose="03010101010101010101" pitchFamily="66" charset="0"/>
              </a:rPr>
              <a:t>charu</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udar</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anga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vibhusanam</a:t>
            </a:r>
            <a:r>
              <a:rPr lang="en-GB" sz="2800" b="1" i="0" dirty="0">
                <a:solidFill>
                  <a:srgbClr val="FF9900"/>
                </a:solidFill>
                <a:effectLst/>
                <a:latin typeface="Lucida Calligraphy" panose="03010101010101010101" pitchFamily="66" charset="0"/>
              </a:rPr>
              <a:t> |</a:t>
            </a:r>
          </a:p>
          <a:p>
            <a:r>
              <a:rPr lang="en-GB" sz="2800" b="1" dirty="0" err="1">
                <a:solidFill>
                  <a:srgbClr val="FF9900"/>
                </a:solidFill>
                <a:latin typeface="Lucida Calligraphy" panose="03010101010101010101" pitchFamily="66" charset="0"/>
              </a:rPr>
              <a:t>A</a:t>
            </a:r>
            <a:r>
              <a:rPr lang="en-GB" sz="2800" b="1" i="0" dirty="0" err="1">
                <a:solidFill>
                  <a:srgbClr val="FF9900"/>
                </a:solidFill>
                <a:effectLst/>
                <a:latin typeface="Lucida Calligraphy" panose="03010101010101010101" pitchFamily="66" charset="0"/>
              </a:rPr>
              <a:t>janu</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bhujh</a:t>
            </a:r>
            <a:r>
              <a:rPr lang="en-GB" sz="2800" b="1" i="0" dirty="0">
                <a:solidFill>
                  <a:srgbClr val="FF9900"/>
                </a:solidFill>
                <a:effectLst/>
                <a:latin typeface="Lucida Calligraphy" panose="03010101010101010101" pitchFamily="66" charset="0"/>
              </a:rPr>
              <a:t> shar </a:t>
            </a:r>
            <a:r>
              <a:rPr lang="en-GB" sz="2800" b="1" i="0" dirty="0" err="1">
                <a:solidFill>
                  <a:srgbClr val="FF9900"/>
                </a:solidFill>
                <a:effectLst/>
                <a:latin typeface="Lucida Calligraphy" panose="03010101010101010101" pitchFamily="66" charset="0"/>
              </a:rPr>
              <a:t>chaap</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dhar</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sangram</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jita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khar-dushanam</a:t>
            </a:r>
            <a:r>
              <a:rPr lang="en-GB" sz="2800" b="1" i="0" dirty="0">
                <a:solidFill>
                  <a:srgbClr val="FF9900"/>
                </a:solidFill>
                <a:effectLst/>
                <a:latin typeface="Lucida Calligraphy" panose="03010101010101010101" pitchFamily="66" charset="0"/>
              </a:rPr>
              <a:t> ||3||</a:t>
            </a:r>
          </a:p>
          <a:p>
            <a:endParaRPr lang="en-GB" sz="2800" b="1" i="0" dirty="0">
              <a:solidFill>
                <a:srgbClr val="000000"/>
              </a:solidFill>
              <a:effectLst/>
              <a:latin typeface="Lucida Calligraphy" panose="03010101010101010101" pitchFamily="66" charset="0"/>
            </a:endParaRPr>
          </a:p>
          <a:p>
            <a:r>
              <a:rPr lang="en-GB" sz="2800" i="1" dirty="0">
                <a:solidFill>
                  <a:srgbClr val="00B050"/>
                </a:solidFill>
                <a:effectLst/>
                <a:latin typeface="Arial" panose="020B0604020202020204" pitchFamily="34" charset="0"/>
                <a:cs typeface="Arial" panose="020B0604020202020204" pitchFamily="34" charset="0"/>
              </a:rPr>
              <a:t>Sing praises of </a:t>
            </a:r>
            <a:r>
              <a:rPr lang="en-GB" sz="2800" i="1" dirty="0">
                <a:solidFill>
                  <a:srgbClr val="00B050"/>
                </a:solidFill>
                <a:latin typeface="Arial" panose="020B0604020202020204" pitchFamily="34" charset="0"/>
                <a:cs typeface="Arial" panose="020B0604020202020204" pitchFamily="34" charset="0"/>
              </a:rPr>
              <a:t>Shree R</a:t>
            </a:r>
            <a:r>
              <a:rPr lang="en-GB" sz="2800" i="1" dirty="0">
                <a:solidFill>
                  <a:srgbClr val="00B050"/>
                </a:solidFill>
                <a:effectLst/>
                <a:latin typeface="Arial" panose="020B0604020202020204" pitchFamily="34" charset="0"/>
                <a:cs typeface="Arial" panose="020B0604020202020204" pitchFamily="34" charset="0"/>
              </a:rPr>
              <a:t>ama O mind, who is adorned with a crown on his head and ear ornaments, who has an auspicious mark on his forehead and whose body is decorated by beautiful ornaments, who has long arms reaching his knees, who holds a bow and arrow and who defeated </a:t>
            </a:r>
            <a:r>
              <a:rPr lang="en-GB" sz="2800" i="1" dirty="0">
                <a:solidFill>
                  <a:srgbClr val="00B050"/>
                </a:solidFill>
                <a:latin typeface="Arial" panose="020B0604020202020204" pitchFamily="34" charset="0"/>
                <a:cs typeface="Arial" panose="020B0604020202020204" pitchFamily="34" charset="0"/>
              </a:rPr>
              <a:t>K</a:t>
            </a:r>
            <a:r>
              <a:rPr lang="en-GB" sz="2800" i="1" dirty="0">
                <a:solidFill>
                  <a:srgbClr val="00B050"/>
                </a:solidFill>
                <a:effectLst/>
                <a:latin typeface="Arial" panose="020B0604020202020204" pitchFamily="34" charset="0"/>
                <a:cs typeface="Arial" panose="020B0604020202020204" pitchFamily="34" charset="0"/>
              </a:rPr>
              <a:t>har and </a:t>
            </a:r>
            <a:r>
              <a:rPr lang="en-GB" sz="2800" i="1" dirty="0" err="1">
                <a:solidFill>
                  <a:srgbClr val="00B050"/>
                </a:solidFill>
                <a:latin typeface="Arial" panose="020B0604020202020204" pitchFamily="34" charset="0"/>
                <a:cs typeface="Arial" panose="020B0604020202020204" pitchFamily="34" charset="0"/>
              </a:rPr>
              <a:t>D</a:t>
            </a:r>
            <a:r>
              <a:rPr lang="en-GB" sz="2800" i="1" dirty="0" err="1">
                <a:solidFill>
                  <a:srgbClr val="00B050"/>
                </a:solidFill>
                <a:effectLst/>
                <a:latin typeface="Arial" panose="020B0604020202020204" pitchFamily="34" charset="0"/>
                <a:cs typeface="Arial" panose="020B0604020202020204" pitchFamily="34" charset="0"/>
              </a:rPr>
              <a:t>ushan</a:t>
            </a:r>
            <a:r>
              <a:rPr lang="en-GB" sz="2800" i="1" dirty="0">
                <a:solidFill>
                  <a:srgbClr val="00B050"/>
                </a:solidFill>
                <a:effectLst/>
                <a:latin typeface="Arial" panose="020B0604020202020204" pitchFamily="34" charset="0"/>
                <a:cs typeface="Arial" panose="020B0604020202020204" pitchFamily="34" charset="0"/>
              </a:rPr>
              <a:t> in battle.||3||</a:t>
            </a:r>
          </a:p>
        </p:txBody>
      </p:sp>
    </p:spTree>
    <p:extLst>
      <p:ext uri="{BB962C8B-B14F-4D97-AF65-F5344CB8AC3E}">
        <p14:creationId xmlns:p14="http://schemas.microsoft.com/office/powerpoint/2010/main" val="531031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DCFCB6-BF1C-A6B5-9E0B-C086C5837C78}"/>
              </a:ext>
            </a:extLst>
          </p:cNvPr>
          <p:cNvSpPr txBox="1"/>
          <p:nvPr/>
        </p:nvSpPr>
        <p:spPr>
          <a:xfrm>
            <a:off x="631971" y="496210"/>
            <a:ext cx="6096000" cy="5693866"/>
          </a:xfrm>
          <a:prstGeom prst="rect">
            <a:avLst/>
          </a:prstGeom>
          <a:noFill/>
        </p:spPr>
        <p:txBody>
          <a:bodyPr wrap="square">
            <a:spAutoFit/>
          </a:bodyPr>
          <a:lstStyle/>
          <a:p>
            <a:r>
              <a:rPr lang="en-GB" sz="2800" b="1" dirty="0" err="1">
                <a:solidFill>
                  <a:srgbClr val="FF9900"/>
                </a:solidFill>
                <a:latin typeface="Lucida Calligraphy" panose="03010101010101010101" pitchFamily="66" charset="0"/>
              </a:rPr>
              <a:t>B</a:t>
            </a:r>
            <a:r>
              <a:rPr lang="en-GB" sz="2800" b="1" i="0" dirty="0" err="1">
                <a:solidFill>
                  <a:srgbClr val="FF9900"/>
                </a:solidFill>
                <a:effectLst/>
                <a:latin typeface="Lucida Calligraphy" panose="03010101010101010101" pitchFamily="66" charset="0"/>
              </a:rPr>
              <a:t>haj</a:t>
            </a:r>
            <a:r>
              <a:rPr lang="en-GB" sz="2800" b="1" i="0" dirty="0">
                <a:solidFill>
                  <a:srgbClr val="FF9900"/>
                </a:solidFill>
                <a:effectLst/>
                <a:latin typeface="Lucida Calligraphy" panose="03010101010101010101" pitchFamily="66" charset="0"/>
              </a:rPr>
              <a:t> din </a:t>
            </a:r>
            <a:r>
              <a:rPr lang="en-GB" sz="2800" b="1" i="0" dirty="0" err="1">
                <a:solidFill>
                  <a:srgbClr val="FF9900"/>
                </a:solidFill>
                <a:effectLst/>
                <a:latin typeface="Lucida Calligraphy" panose="03010101010101010101" pitchFamily="66" charset="0"/>
              </a:rPr>
              <a:t>bandhu</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dinesh</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danav</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daitya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vansha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nikandanam</a:t>
            </a:r>
            <a:r>
              <a:rPr lang="en-GB" sz="2800" b="1" i="0" dirty="0">
                <a:solidFill>
                  <a:srgbClr val="FF9900"/>
                </a:solidFill>
                <a:effectLst/>
                <a:latin typeface="Lucida Calligraphy" panose="03010101010101010101" pitchFamily="66" charset="0"/>
              </a:rPr>
              <a:t> |</a:t>
            </a:r>
          </a:p>
          <a:p>
            <a:r>
              <a:rPr lang="en-GB" sz="2800" b="1" dirty="0" err="1">
                <a:solidFill>
                  <a:srgbClr val="FF9900"/>
                </a:solidFill>
                <a:latin typeface="Lucida Calligraphy" panose="03010101010101010101" pitchFamily="66" charset="0"/>
              </a:rPr>
              <a:t>R</a:t>
            </a:r>
            <a:r>
              <a:rPr lang="en-GB" sz="2800" b="1" i="0" dirty="0" err="1">
                <a:solidFill>
                  <a:srgbClr val="FF9900"/>
                </a:solidFill>
                <a:effectLst/>
                <a:latin typeface="Lucida Calligraphy" panose="03010101010101010101" pitchFamily="66" charset="0"/>
              </a:rPr>
              <a:t>aghunanda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ananda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kanda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kaushal</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chanda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dashratha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nandanam</a:t>
            </a:r>
            <a:r>
              <a:rPr lang="en-GB" sz="2800" b="1" i="0" dirty="0">
                <a:solidFill>
                  <a:srgbClr val="FF9900"/>
                </a:solidFill>
                <a:effectLst/>
                <a:latin typeface="Lucida Calligraphy" panose="03010101010101010101" pitchFamily="66" charset="0"/>
              </a:rPr>
              <a:t> ||4||</a:t>
            </a:r>
          </a:p>
          <a:p>
            <a:endParaRPr lang="en-GB" sz="2800" b="1" i="0" dirty="0">
              <a:solidFill>
                <a:srgbClr val="FF9900"/>
              </a:solidFill>
              <a:effectLst/>
              <a:latin typeface="Lucida Calligraphy" panose="03010101010101010101" pitchFamily="66" charset="0"/>
            </a:endParaRPr>
          </a:p>
          <a:p>
            <a:r>
              <a:rPr lang="en-GB" sz="2800" i="1" dirty="0">
                <a:solidFill>
                  <a:srgbClr val="00B050"/>
                </a:solidFill>
                <a:effectLst/>
                <a:latin typeface="Arial" panose="020B0604020202020204" pitchFamily="34" charset="0"/>
                <a:cs typeface="Arial" panose="020B0604020202020204" pitchFamily="34" charset="0"/>
              </a:rPr>
              <a:t>Sing praises of </a:t>
            </a:r>
            <a:r>
              <a:rPr lang="en-GB" sz="2800" i="1" dirty="0">
                <a:solidFill>
                  <a:srgbClr val="00B050"/>
                </a:solidFill>
                <a:latin typeface="Arial" panose="020B0604020202020204" pitchFamily="34" charset="0"/>
                <a:cs typeface="Arial" panose="020B0604020202020204" pitchFamily="34" charset="0"/>
              </a:rPr>
              <a:t>Shree R</a:t>
            </a:r>
            <a:r>
              <a:rPr lang="en-GB" sz="2800" i="1" dirty="0">
                <a:solidFill>
                  <a:srgbClr val="00B050"/>
                </a:solidFill>
                <a:effectLst/>
                <a:latin typeface="Arial" panose="020B0604020202020204" pitchFamily="34" charset="0"/>
                <a:cs typeface="Arial" panose="020B0604020202020204" pitchFamily="34" charset="0"/>
              </a:rPr>
              <a:t>ama O mind, who is a friend of the distressed and light of the world and who destroys the lineages of demons. He is the scion of </a:t>
            </a:r>
            <a:r>
              <a:rPr lang="en-GB" sz="2800" i="1" dirty="0">
                <a:solidFill>
                  <a:srgbClr val="00B050"/>
                </a:solidFill>
                <a:latin typeface="Arial" panose="020B0604020202020204" pitchFamily="34" charset="0"/>
                <a:cs typeface="Arial" panose="020B0604020202020204" pitchFamily="34" charset="0"/>
              </a:rPr>
              <a:t>R</a:t>
            </a:r>
            <a:r>
              <a:rPr lang="en-GB" sz="2800" i="1" dirty="0">
                <a:solidFill>
                  <a:srgbClr val="00B050"/>
                </a:solidFill>
                <a:effectLst/>
                <a:latin typeface="Arial" panose="020B0604020202020204" pitchFamily="34" charset="0"/>
                <a:cs typeface="Arial" panose="020B0604020202020204" pitchFamily="34" charset="0"/>
              </a:rPr>
              <a:t>aghu, source of all the happiness, moon of the Kosala kingdom and son of </a:t>
            </a:r>
            <a:r>
              <a:rPr lang="en-GB" sz="2800" i="1" dirty="0" err="1">
                <a:solidFill>
                  <a:srgbClr val="00B050"/>
                </a:solidFill>
                <a:latin typeface="Arial" panose="020B0604020202020204" pitchFamily="34" charset="0"/>
                <a:cs typeface="Arial" panose="020B0604020202020204" pitchFamily="34" charset="0"/>
              </a:rPr>
              <a:t>D</a:t>
            </a:r>
            <a:r>
              <a:rPr lang="en-GB" sz="2800" i="1" dirty="0" err="1">
                <a:solidFill>
                  <a:srgbClr val="00B050"/>
                </a:solidFill>
                <a:effectLst/>
                <a:latin typeface="Arial" panose="020B0604020202020204" pitchFamily="34" charset="0"/>
                <a:cs typeface="Arial" panose="020B0604020202020204" pitchFamily="34" charset="0"/>
              </a:rPr>
              <a:t>ashratha</a:t>
            </a:r>
            <a:r>
              <a:rPr lang="en-GB" sz="2800" i="1" dirty="0">
                <a:solidFill>
                  <a:srgbClr val="00B050"/>
                </a:solidFill>
                <a:effectLst/>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716407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54E8054-A286-EFAB-8ED6-99C854FFFEB2}"/>
              </a:ext>
            </a:extLst>
          </p:cNvPr>
          <p:cNvSpPr txBox="1"/>
          <p:nvPr/>
        </p:nvSpPr>
        <p:spPr>
          <a:xfrm>
            <a:off x="346745" y="550819"/>
            <a:ext cx="6219518" cy="4832092"/>
          </a:xfrm>
          <a:prstGeom prst="rect">
            <a:avLst/>
          </a:prstGeom>
          <a:noFill/>
        </p:spPr>
        <p:txBody>
          <a:bodyPr wrap="square">
            <a:spAutoFit/>
          </a:bodyPr>
          <a:lstStyle/>
          <a:p>
            <a:r>
              <a:rPr lang="en-GB" sz="2800" b="1" dirty="0" err="1">
                <a:solidFill>
                  <a:srgbClr val="FF9900"/>
                </a:solidFill>
                <a:latin typeface="Lucida Calligraphy" panose="03010101010101010101" pitchFamily="66" charset="0"/>
              </a:rPr>
              <a:t>I</a:t>
            </a:r>
            <a:r>
              <a:rPr lang="en-GB" sz="2800" b="1" i="0" dirty="0" err="1">
                <a:solidFill>
                  <a:srgbClr val="FF9900"/>
                </a:solidFill>
                <a:effectLst/>
                <a:latin typeface="Lucida Calligraphy" panose="03010101010101010101" pitchFamily="66" charset="0"/>
              </a:rPr>
              <a:t>ti</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vadati</a:t>
            </a:r>
            <a:r>
              <a:rPr lang="en-GB" sz="2800" b="1" i="0" dirty="0">
                <a:solidFill>
                  <a:srgbClr val="FF9900"/>
                </a:solidFill>
                <a:effectLst/>
                <a:latin typeface="Lucida Calligraphy" panose="03010101010101010101" pitchFamily="66" charset="0"/>
              </a:rPr>
              <a:t> </a:t>
            </a:r>
            <a:r>
              <a:rPr lang="en-GB" sz="2800" b="1" dirty="0">
                <a:solidFill>
                  <a:srgbClr val="FF9900"/>
                </a:solidFill>
                <a:latin typeface="Lucida Calligraphy" panose="03010101010101010101" pitchFamily="66" charset="0"/>
              </a:rPr>
              <a:t>T</a:t>
            </a:r>
            <a:r>
              <a:rPr lang="en-GB" sz="2800" b="1" i="0" dirty="0">
                <a:solidFill>
                  <a:srgbClr val="FF9900"/>
                </a:solidFill>
                <a:effectLst/>
                <a:latin typeface="Lucida Calligraphy" panose="03010101010101010101" pitchFamily="66" charset="0"/>
              </a:rPr>
              <a:t>ulsidas </a:t>
            </a:r>
            <a:r>
              <a:rPr lang="en-GB" sz="2800" b="1" dirty="0">
                <a:solidFill>
                  <a:srgbClr val="FF9900"/>
                </a:solidFill>
                <a:latin typeface="Lucida Calligraphy" panose="03010101010101010101" pitchFamily="66" charset="0"/>
              </a:rPr>
              <a:t>Sh</a:t>
            </a:r>
            <a:r>
              <a:rPr lang="en-GB" sz="2800" b="1" i="0" dirty="0">
                <a:solidFill>
                  <a:srgbClr val="FF9900"/>
                </a:solidFill>
                <a:effectLst/>
                <a:latin typeface="Lucida Calligraphy" panose="03010101010101010101" pitchFamily="66" charset="0"/>
              </a:rPr>
              <a:t>ankar </a:t>
            </a:r>
            <a:r>
              <a:rPr lang="en-GB" sz="2800" b="1" i="0" dirty="0" err="1">
                <a:solidFill>
                  <a:srgbClr val="FF9900"/>
                </a:solidFill>
                <a:effectLst/>
                <a:latin typeface="Lucida Calligraphy" panose="03010101010101010101" pitchFamily="66" charset="0"/>
              </a:rPr>
              <a:t>shesha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muni</a:t>
            </a:r>
            <a:r>
              <a:rPr lang="en-GB" sz="2800" b="1" i="0" dirty="0">
                <a:solidFill>
                  <a:srgbClr val="FF9900"/>
                </a:solidFill>
                <a:effectLst/>
                <a:latin typeface="Lucida Calligraphy" panose="03010101010101010101" pitchFamily="66" charset="0"/>
              </a:rPr>
              <a:t> mana </a:t>
            </a:r>
            <a:r>
              <a:rPr lang="en-GB" sz="2800" b="1" i="0" dirty="0" err="1">
                <a:solidFill>
                  <a:srgbClr val="FF9900"/>
                </a:solidFill>
                <a:effectLst/>
                <a:latin typeface="Lucida Calligraphy" panose="03010101010101010101" pitchFamily="66" charset="0"/>
              </a:rPr>
              <a:t>ranjanam</a:t>
            </a:r>
            <a:r>
              <a:rPr lang="en-GB" sz="2800" b="1" i="0" dirty="0">
                <a:solidFill>
                  <a:srgbClr val="FF9900"/>
                </a:solidFill>
                <a:effectLst/>
                <a:latin typeface="Lucida Calligraphy" panose="03010101010101010101" pitchFamily="66" charset="0"/>
              </a:rPr>
              <a:t> |</a:t>
            </a:r>
          </a:p>
          <a:p>
            <a:r>
              <a:rPr lang="en-GB" sz="2800" b="1" dirty="0">
                <a:solidFill>
                  <a:srgbClr val="FF9900"/>
                </a:solidFill>
                <a:latin typeface="Lucida Calligraphy" panose="03010101010101010101" pitchFamily="66" charset="0"/>
              </a:rPr>
              <a:t>M</a:t>
            </a:r>
            <a:r>
              <a:rPr lang="en-GB" sz="2800" b="1" i="0" dirty="0">
                <a:solidFill>
                  <a:srgbClr val="FF9900"/>
                </a:solidFill>
                <a:effectLst/>
                <a:latin typeface="Lucida Calligraphy" panose="03010101010101010101" pitchFamily="66" charset="0"/>
              </a:rPr>
              <a:t>am </a:t>
            </a:r>
            <a:r>
              <a:rPr lang="en-GB" sz="2800" b="1" i="0" dirty="0" err="1">
                <a:solidFill>
                  <a:srgbClr val="FF9900"/>
                </a:solidFill>
                <a:effectLst/>
                <a:latin typeface="Lucida Calligraphy" panose="03010101010101010101" pitchFamily="66" charset="0"/>
              </a:rPr>
              <a:t>hridaya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kunja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nivasha</a:t>
            </a:r>
            <a:r>
              <a:rPr lang="en-GB" sz="2800" b="1" i="0" dirty="0">
                <a:solidFill>
                  <a:srgbClr val="FF9900"/>
                </a:solidFill>
                <a:effectLst/>
                <a:latin typeface="Lucida Calligraphy" panose="03010101010101010101" pitchFamily="66" charset="0"/>
              </a:rPr>
              <a:t> kuru </a:t>
            </a:r>
            <a:r>
              <a:rPr lang="en-GB" sz="2800" b="1" i="0" dirty="0" err="1">
                <a:solidFill>
                  <a:srgbClr val="FF9900"/>
                </a:solidFill>
                <a:effectLst/>
                <a:latin typeface="Lucida Calligraphy" panose="03010101010101010101" pitchFamily="66" charset="0"/>
              </a:rPr>
              <a:t>kamadi</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khal</a:t>
            </a:r>
            <a:r>
              <a:rPr lang="en-GB" sz="2800" b="1" i="0" dirty="0">
                <a:solidFill>
                  <a:srgbClr val="FF9900"/>
                </a:solidFill>
                <a:effectLst/>
                <a:latin typeface="Lucida Calligraphy" panose="03010101010101010101" pitchFamily="66" charset="0"/>
              </a:rPr>
              <a:t> dal </a:t>
            </a:r>
            <a:r>
              <a:rPr lang="en-GB" sz="2800" b="1" i="0" dirty="0" err="1">
                <a:solidFill>
                  <a:srgbClr val="FF9900"/>
                </a:solidFill>
                <a:effectLst/>
                <a:latin typeface="Lucida Calligraphy" panose="03010101010101010101" pitchFamily="66" charset="0"/>
              </a:rPr>
              <a:t>ganjanam</a:t>
            </a:r>
            <a:r>
              <a:rPr lang="en-GB" sz="2800" b="1" i="0" dirty="0">
                <a:solidFill>
                  <a:srgbClr val="FF9900"/>
                </a:solidFill>
                <a:effectLst/>
                <a:latin typeface="Lucida Calligraphy" panose="03010101010101010101" pitchFamily="66" charset="0"/>
              </a:rPr>
              <a:t> ||5||</a:t>
            </a:r>
          </a:p>
          <a:p>
            <a:endParaRPr lang="en-GB" sz="2800" b="0" i="0" dirty="0">
              <a:solidFill>
                <a:srgbClr val="000000"/>
              </a:solidFill>
              <a:effectLst/>
              <a:latin typeface="Lucida Calligraphy" panose="03010101010101010101" pitchFamily="66" charset="0"/>
            </a:endParaRPr>
          </a:p>
          <a:p>
            <a:r>
              <a:rPr lang="en-GB" sz="2800" b="0" i="1" dirty="0">
                <a:solidFill>
                  <a:srgbClr val="00B050"/>
                </a:solidFill>
                <a:effectLst/>
                <a:latin typeface="Arial" panose="020B0604020202020204" pitchFamily="34" charset="0"/>
                <a:cs typeface="Arial" panose="020B0604020202020204" pitchFamily="34" charset="0"/>
              </a:rPr>
              <a:t>Thus says Tulsidas, to please Shiv, </a:t>
            </a:r>
            <a:r>
              <a:rPr lang="en-GB" sz="2800" b="0" i="1" dirty="0" err="1">
                <a:solidFill>
                  <a:srgbClr val="00B050"/>
                </a:solidFill>
                <a:effectLst/>
                <a:latin typeface="Arial" panose="020B0604020202020204" pitchFamily="34" charset="0"/>
                <a:cs typeface="Arial" panose="020B0604020202020204" pitchFamily="34" charset="0"/>
              </a:rPr>
              <a:t>shesha</a:t>
            </a:r>
            <a:r>
              <a:rPr lang="en-GB" sz="2800" b="0" i="1" dirty="0">
                <a:solidFill>
                  <a:srgbClr val="00B050"/>
                </a:solidFill>
                <a:effectLst/>
                <a:latin typeface="Arial" panose="020B0604020202020204" pitchFamily="34" charset="0"/>
                <a:cs typeface="Arial" panose="020B0604020202020204" pitchFamily="34" charset="0"/>
              </a:rPr>
              <a:t> and mind of saints. Stay in my heart (</a:t>
            </a:r>
            <a:r>
              <a:rPr lang="en-GB" sz="2800" i="1" dirty="0">
                <a:solidFill>
                  <a:srgbClr val="00B050"/>
                </a:solidFill>
                <a:latin typeface="Arial" panose="020B0604020202020204" pitchFamily="34" charset="0"/>
                <a:cs typeface="Arial" panose="020B0604020202020204" pitchFamily="34" charset="0"/>
              </a:rPr>
              <a:t>R</a:t>
            </a:r>
            <a:r>
              <a:rPr lang="en-GB" sz="2800" b="0" i="1" dirty="0">
                <a:solidFill>
                  <a:srgbClr val="00B050"/>
                </a:solidFill>
                <a:effectLst/>
                <a:latin typeface="Arial" panose="020B0604020202020204" pitchFamily="34" charset="0"/>
                <a:cs typeface="Arial" panose="020B0604020202020204" pitchFamily="34" charset="0"/>
              </a:rPr>
              <a:t>ama) like a lotus flower (that grows out of mud), and destroy the evils in me generated by desires.||5||</a:t>
            </a:r>
          </a:p>
        </p:txBody>
      </p:sp>
    </p:spTree>
    <p:extLst>
      <p:ext uri="{BB962C8B-B14F-4D97-AF65-F5344CB8AC3E}">
        <p14:creationId xmlns:p14="http://schemas.microsoft.com/office/powerpoint/2010/main" val="1194098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0CB2B22-220C-D584-2C36-78743998F2C1}"/>
              </a:ext>
            </a:extLst>
          </p:cNvPr>
          <p:cNvSpPr>
            <a:spLocks noChangeArrowheads="1"/>
          </p:cNvSpPr>
          <p:nvPr/>
        </p:nvSpPr>
        <p:spPr bwMode="auto">
          <a:xfrm>
            <a:off x="133349" y="235987"/>
            <a:ext cx="7248525"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B050"/>
                </a:solidFill>
                <a:effectLst/>
                <a:latin typeface="Lucida Calligraphy" panose="03010101010101010101" pitchFamily="66" charset="0"/>
              </a:rPr>
              <a:t>Dharma Above Personal Comfort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00B05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u="none" strike="noStrike" cap="none" normalizeH="0" baseline="0" dirty="0">
                <a:ln>
                  <a:noFill/>
                </a:ln>
                <a:solidFill>
                  <a:srgbClr val="FF9900"/>
                </a:solidFill>
                <a:effectLst/>
                <a:latin typeface="Lucida Calligraphy" panose="03010101010101010101" pitchFamily="66" charset="0"/>
              </a:rPr>
              <a:t>Ram Katha </a:t>
            </a:r>
            <a:r>
              <a:rPr kumimoji="0" lang="en-US" altLang="en-US" sz="2800" b="1" u="none" strike="noStrike" cap="none" normalizeH="0" baseline="0" dirty="0" err="1">
                <a:ln>
                  <a:noFill/>
                </a:ln>
                <a:solidFill>
                  <a:srgbClr val="FF9900"/>
                </a:solidFill>
                <a:effectLst/>
                <a:latin typeface="Lucida Calligraphy" panose="03010101010101010101" pitchFamily="66" charset="0"/>
              </a:rPr>
              <a:t>Rasavahini</a:t>
            </a:r>
            <a:r>
              <a:rPr kumimoji="0" lang="en-US" altLang="en-US" sz="2800" b="1" u="none" strike="noStrike" cap="none" normalizeH="0" baseline="0" dirty="0">
                <a:ln>
                  <a:noFill/>
                </a:ln>
                <a:solidFill>
                  <a:srgbClr val="FF9900"/>
                </a:solidFill>
                <a:effectLst/>
                <a:latin typeface="Lucida Calligraphy" panose="03010101010101010101" pitchFamily="66" charset="0"/>
              </a:rPr>
              <a:t> states </a:t>
            </a:r>
            <a:r>
              <a:rPr kumimoji="0" lang="en-US" altLang="en-US" sz="2800" b="1" i="0" u="none" strike="noStrike" cap="none" normalizeH="0" baseline="0" dirty="0">
                <a:ln>
                  <a:noFill/>
                </a:ln>
                <a:solidFill>
                  <a:srgbClr val="FF9900"/>
                </a:solidFill>
                <a:effectLst/>
                <a:latin typeface="Lucida Calligraphy" panose="03010101010101010101" pitchFamily="66" charset="0"/>
              </a:rPr>
              <a:t>that Rama never deviated from Dharma</a:t>
            </a:r>
            <a:r>
              <a:rPr lang="en-US" altLang="en-US" sz="2800" b="1" dirty="0">
                <a:solidFill>
                  <a:srgbClr val="FF9900"/>
                </a:solidFill>
                <a:latin typeface="Lucida Calligraphy" panose="03010101010101010101" pitchFamily="66" charset="0"/>
              </a:rPr>
              <a:t>.</a:t>
            </a:r>
            <a:r>
              <a:rPr kumimoji="0" lang="en-US" altLang="en-US" sz="2800" b="1" i="0" u="none" strike="noStrike" cap="none" normalizeH="0" baseline="0" dirty="0">
                <a:ln>
                  <a:noFill/>
                </a:ln>
                <a:solidFill>
                  <a:srgbClr val="FF9900"/>
                </a:solidFill>
                <a:effectLst/>
                <a:latin typeface="Lucida Calligraphy" panose="03010101010101010101" pitchFamily="66" charset="0"/>
              </a:rPr>
              <a:t> His exile was not suffering—it was a conscious choice to uphold righteousness.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FF990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9900"/>
                </a:solidFill>
                <a:effectLst/>
                <a:latin typeface="Lucida Calligraphy" panose="03010101010101010101" pitchFamily="66" charset="0"/>
              </a:rPr>
              <a:t>Rama did not complain. He did not blame. He accepted.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FF990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rgbClr val="FF9900"/>
                </a:solidFill>
                <a:effectLst/>
                <a:latin typeface="Lucida Calligraphy" panose="03010101010101010101" pitchFamily="66" charset="0"/>
              </a:rPr>
              <a:t>Tulsidasji</a:t>
            </a:r>
            <a:r>
              <a:rPr kumimoji="0" lang="en-US" altLang="en-US" sz="2800" b="1" i="0" u="none" strike="noStrike" cap="none" normalizeH="0" baseline="0" dirty="0">
                <a:ln>
                  <a:noFill/>
                </a:ln>
                <a:solidFill>
                  <a:srgbClr val="FF9900"/>
                </a:solidFill>
                <a:effectLst/>
                <a:latin typeface="Lucida Calligraphy" panose="03010101010101010101" pitchFamily="66" charset="0"/>
              </a:rPr>
              <a:t> reminded us:</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800" b="1" i="1" dirty="0">
                <a:solidFill>
                  <a:srgbClr val="FF9900"/>
                </a:solidFill>
                <a:latin typeface="Lucida Calligraphy" panose="03010101010101010101" pitchFamily="66" charset="0"/>
              </a:rPr>
              <a:t>“</a:t>
            </a:r>
            <a:r>
              <a:rPr kumimoji="0" lang="en-US" altLang="en-US" sz="2800" b="1" i="0" u="none" strike="noStrike" cap="none" normalizeH="0" baseline="0" dirty="0">
                <a:ln>
                  <a:noFill/>
                </a:ln>
                <a:solidFill>
                  <a:srgbClr val="FF9900"/>
                </a:solidFill>
                <a:effectLst/>
                <a:latin typeface="Lucida Calligraphy" panose="03010101010101010101" pitchFamily="66" charset="0"/>
              </a:rPr>
              <a:t>Life may go, but a promise must not be broken.”</a:t>
            </a:r>
          </a:p>
        </p:txBody>
      </p:sp>
    </p:spTree>
    <p:extLst>
      <p:ext uri="{BB962C8B-B14F-4D97-AF65-F5344CB8AC3E}">
        <p14:creationId xmlns:p14="http://schemas.microsoft.com/office/powerpoint/2010/main" val="2945272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51A2375-84D0-98C4-6F57-11595D4F3848}"/>
              </a:ext>
            </a:extLst>
          </p:cNvPr>
          <p:cNvSpPr>
            <a:spLocks noChangeArrowheads="1"/>
          </p:cNvSpPr>
          <p:nvPr/>
        </p:nvSpPr>
        <p:spPr bwMode="auto">
          <a:xfrm>
            <a:off x="215416" y="468896"/>
            <a:ext cx="692467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B050"/>
                </a:solidFill>
                <a:effectLst/>
                <a:latin typeface="Lucida Calligraphy" panose="03010101010101010101" pitchFamily="66" charset="0"/>
              </a:rPr>
              <a:t>Control of Desires – The Defeat of </a:t>
            </a:r>
            <a:r>
              <a:rPr kumimoji="0" lang="en-US" altLang="en-US" sz="2800" b="1" i="0" u="none" strike="noStrike" cap="none" normalizeH="0" baseline="0" dirty="0" err="1">
                <a:ln>
                  <a:noFill/>
                </a:ln>
                <a:solidFill>
                  <a:srgbClr val="00B050"/>
                </a:solidFill>
                <a:effectLst/>
                <a:latin typeface="Lucida Calligraphy" panose="03010101010101010101" pitchFamily="66" charset="0"/>
              </a:rPr>
              <a:t>Ravana</a:t>
            </a:r>
            <a:endParaRPr kumimoji="0" lang="en-US" altLang="en-US" sz="2800" b="1" i="0" u="none" strike="noStrike" cap="none" normalizeH="0" baseline="0" dirty="0">
              <a:ln>
                <a:noFill/>
              </a:ln>
              <a:solidFill>
                <a:srgbClr val="00B05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00B05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rgbClr val="FF9900"/>
                </a:solidFill>
                <a:effectLst/>
                <a:latin typeface="Lucida Calligraphy" panose="03010101010101010101" pitchFamily="66" charset="0"/>
              </a:rPr>
              <a:t>Bhagawan</a:t>
            </a:r>
            <a:r>
              <a:rPr kumimoji="0" lang="en-US" altLang="en-US" sz="2800" b="1" i="0" u="none" strike="noStrike" cap="none" normalizeH="0" baseline="0" dirty="0">
                <a:ln>
                  <a:noFill/>
                </a:ln>
                <a:solidFill>
                  <a:srgbClr val="FF9900"/>
                </a:solidFill>
                <a:effectLst/>
                <a:latin typeface="Lucida Calligraphy" panose="03010101010101010101" pitchFamily="66" charset="0"/>
              </a:rPr>
              <a:t> explains that </a:t>
            </a:r>
            <a:r>
              <a:rPr kumimoji="0" lang="en-US" altLang="en-US" sz="2800" b="1" i="0" u="none" strike="noStrike" cap="none" normalizeH="0" baseline="0" dirty="0" err="1">
                <a:ln>
                  <a:noFill/>
                </a:ln>
                <a:solidFill>
                  <a:srgbClr val="FF9900"/>
                </a:solidFill>
                <a:effectLst/>
                <a:latin typeface="Lucida Calligraphy" panose="03010101010101010101" pitchFamily="66" charset="0"/>
              </a:rPr>
              <a:t>Ravana</a:t>
            </a:r>
            <a:r>
              <a:rPr kumimoji="0" lang="en-US" altLang="en-US" sz="2800" b="1" i="0" u="none" strike="noStrike" cap="none" normalizeH="0" baseline="0" dirty="0">
                <a:ln>
                  <a:noFill/>
                </a:ln>
                <a:solidFill>
                  <a:srgbClr val="FF9900"/>
                </a:solidFill>
                <a:effectLst/>
                <a:latin typeface="Lucida Calligraphy" panose="03010101010101010101" pitchFamily="66" charset="0"/>
              </a:rPr>
              <a:t> was not an ordinary villain—he was highly knowledgeable, but lacked control over his senses.  His downfall came from desire and ego.</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FF990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rgbClr val="FF9900"/>
                </a:solidFill>
                <a:effectLst/>
                <a:latin typeface="Lucida Calligraphy" panose="03010101010101010101" pitchFamily="66" charset="0"/>
              </a:rPr>
              <a:t>Bhagawan</a:t>
            </a:r>
            <a:r>
              <a:rPr kumimoji="0" lang="en-US" altLang="en-US" sz="2800" b="1" i="0" u="none" strike="noStrike" cap="none" normalizeH="0" baseline="0" dirty="0">
                <a:ln>
                  <a:noFill/>
                </a:ln>
                <a:solidFill>
                  <a:srgbClr val="FF9900"/>
                </a:solidFill>
                <a:effectLst/>
                <a:latin typeface="Lucida Calligraphy" panose="03010101010101010101" pitchFamily="66" charset="0"/>
              </a:rPr>
              <a:t> says: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9900"/>
                </a:solidFill>
                <a:effectLst/>
                <a:latin typeface="Lucida Calligraphy" panose="03010101010101010101" pitchFamily="66" charset="0"/>
              </a:rPr>
              <a:t>“Education without character is dangerous.”</a:t>
            </a:r>
          </a:p>
        </p:txBody>
      </p:sp>
    </p:spTree>
    <p:extLst>
      <p:ext uri="{BB962C8B-B14F-4D97-AF65-F5344CB8AC3E}">
        <p14:creationId xmlns:p14="http://schemas.microsoft.com/office/powerpoint/2010/main" val="3393955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56B5CD73-A294-3A4F-0349-D30A3A27AB7D}"/>
              </a:ext>
            </a:extLst>
          </p:cNvPr>
          <p:cNvSpPr>
            <a:spLocks noChangeArrowheads="1"/>
          </p:cNvSpPr>
          <p:nvPr/>
        </p:nvSpPr>
        <p:spPr bwMode="auto">
          <a:xfrm>
            <a:off x="149684" y="181957"/>
            <a:ext cx="6898815" cy="6494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00B050"/>
                </a:solidFill>
                <a:effectLst/>
                <a:latin typeface="Lucida Calligraphy" panose="03010101010101010101" pitchFamily="66" charset="0"/>
              </a:rPr>
              <a:t>The Role of Good Company and Guidance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600" b="1" i="0" u="none" strike="noStrike" cap="none" normalizeH="0" baseline="0" dirty="0">
              <a:ln>
                <a:noFill/>
              </a:ln>
              <a:solidFill>
                <a:srgbClr val="00B050"/>
              </a:solidFill>
              <a:effectLst/>
              <a:latin typeface="Lucida Calligraphy" panose="03010101010101010101" pitchFamily="66" charset="0"/>
            </a:endParaRPr>
          </a:p>
          <a:p>
            <a:pPr lvl="0" eaLnBrk="0" fontAlgn="base" hangingPunct="0">
              <a:spcBef>
                <a:spcPct val="0"/>
              </a:spcBef>
              <a:spcAft>
                <a:spcPct val="0"/>
              </a:spcAft>
            </a:pPr>
            <a:r>
              <a:rPr kumimoji="0" lang="en-US" altLang="en-US" sz="2600" b="1" i="0" u="none" strike="noStrike" cap="none" normalizeH="0" baseline="0" dirty="0" err="1">
                <a:ln>
                  <a:noFill/>
                </a:ln>
                <a:solidFill>
                  <a:srgbClr val="FF9900"/>
                </a:solidFill>
                <a:effectLst/>
                <a:latin typeface="Lucida Calligraphy" panose="03010101010101010101" pitchFamily="66" charset="0"/>
              </a:rPr>
              <a:t>Bhagawan</a:t>
            </a:r>
            <a:r>
              <a:rPr kumimoji="0" lang="en-US" altLang="en-US" sz="2600" b="1" i="0" u="none" strike="noStrike" cap="none" normalizeH="0" baseline="0" dirty="0">
                <a:ln>
                  <a:noFill/>
                </a:ln>
                <a:solidFill>
                  <a:srgbClr val="FF9900"/>
                </a:solidFill>
                <a:effectLst/>
                <a:latin typeface="Lucida Calligraphy" panose="03010101010101010101" pitchFamily="66" charset="0"/>
              </a:rPr>
              <a:t> highlights the importance of </a:t>
            </a:r>
            <a:r>
              <a:rPr kumimoji="0" lang="en-US" altLang="en-US" sz="2600" b="1" i="0" u="none" strike="noStrike" cap="none" normalizeH="0" baseline="0" dirty="0" err="1">
                <a:ln>
                  <a:noFill/>
                </a:ln>
                <a:solidFill>
                  <a:srgbClr val="FF9900"/>
                </a:solidFill>
                <a:effectLst/>
                <a:latin typeface="Lucida Calligraphy" panose="03010101010101010101" pitchFamily="66" charset="0"/>
              </a:rPr>
              <a:t>satsang</a:t>
            </a:r>
            <a:r>
              <a:rPr lang="en-US" altLang="en-US" sz="2600" b="1" dirty="0">
                <a:solidFill>
                  <a:srgbClr val="FF9900"/>
                </a:solidFill>
                <a:latin typeface="Lucida Calligraphy" panose="03010101010101010101" pitchFamily="66" charset="0"/>
              </a:rPr>
              <a:t> </a:t>
            </a:r>
            <a:r>
              <a:rPr kumimoji="0" lang="en-US" altLang="en-US" sz="2600" b="1" i="0" u="none" strike="noStrike" cap="none" normalizeH="0" baseline="0" dirty="0">
                <a:ln>
                  <a:noFill/>
                </a:ln>
                <a:solidFill>
                  <a:srgbClr val="FF9900"/>
                </a:solidFill>
                <a:effectLst/>
                <a:latin typeface="Lucida Calligraphy" panose="03010101010101010101" pitchFamily="66" charset="0"/>
              </a:rPr>
              <a:t>in </a:t>
            </a:r>
            <a:r>
              <a:rPr kumimoji="0" lang="en-US" altLang="en-US" sz="2600" b="1" u="none" strike="noStrike" cap="none" normalizeH="0" baseline="0" dirty="0">
                <a:ln>
                  <a:noFill/>
                </a:ln>
                <a:solidFill>
                  <a:srgbClr val="FF9900"/>
                </a:solidFill>
                <a:effectLst/>
                <a:latin typeface="Lucida Calligraphy" panose="03010101010101010101" pitchFamily="66" charset="0"/>
              </a:rPr>
              <a:t>Ram Katha </a:t>
            </a:r>
            <a:r>
              <a:rPr kumimoji="0" lang="en-US" altLang="en-US" sz="2600" b="1" u="none" strike="noStrike" cap="none" normalizeH="0" baseline="0" dirty="0" err="1">
                <a:ln>
                  <a:noFill/>
                </a:ln>
                <a:solidFill>
                  <a:srgbClr val="FF9900"/>
                </a:solidFill>
                <a:effectLst/>
                <a:latin typeface="Lucida Calligraphy" panose="03010101010101010101" pitchFamily="66" charset="0"/>
              </a:rPr>
              <a:t>Rasavahini</a:t>
            </a:r>
            <a:r>
              <a:rPr kumimoji="0" lang="en-US" altLang="en-US" sz="2600" b="1" u="none" strike="noStrike" cap="none" normalizeH="0" baseline="0" dirty="0">
                <a:ln>
                  <a:noFill/>
                </a:ln>
                <a:solidFill>
                  <a:srgbClr val="FF9900"/>
                </a:solidFill>
                <a:effectLst/>
                <a:latin typeface="Lucida Calligraphy" panose="03010101010101010101" pitchFamily="66" charset="0"/>
              </a:rPr>
              <a:t>.</a:t>
            </a:r>
          </a:p>
          <a:p>
            <a:pPr lvl="0" eaLnBrk="0" fontAlgn="base" hangingPunct="0">
              <a:spcBef>
                <a:spcPct val="0"/>
              </a:spcBef>
              <a:spcAft>
                <a:spcPct val="0"/>
              </a:spcAft>
            </a:pPr>
            <a:endParaRPr kumimoji="0" lang="en-US" altLang="en-US" sz="2600" b="1" i="0" u="none" strike="noStrike" cap="none" normalizeH="0" baseline="0" dirty="0">
              <a:ln>
                <a:noFill/>
              </a:ln>
              <a:solidFill>
                <a:srgbClr val="FF9900"/>
              </a:solidFill>
              <a:effectLst/>
              <a:latin typeface="Lucida Calligraphy" panose="03010101010101010101" pitchFamily="66" charset="0"/>
            </a:endParaRPr>
          </a:p>
          <a:p>
            <a:pPr marL="266700" lvl="0" indent="-266700" eaLnBrk="0" fontAlgn="base" hangingPunct="0">
              <a:spcBef>
                <a:spcPct val="0"/>
              </a:spcBef>
              <a:spcAft>
                <a:spcPct val="0"/>
              </a:spcAft>
              <a:buFontTx/>
              <a:buChar char="•"/>
            </a:pPr>
            <a:r>
              <a:rPr kumimoji="0" lang="en-US" altLang="en-US" sz="2600" b="1" i="0" u="none" strike="noStrike" cap="none" normalizeH="0" baseline="0" dirty="0">
                <a:ln>
                  <a:noFill/>
                </a:ln>
                <a:solidFill>
                  <a:srgbClr val="FF9900"/>
                </a:solidFill>
                <a:effectLst/>
                <a:latin typeface="Lucida Calligraphy" panose="03010101010101010101" pitchFamily="66" charset="0"/>
              </a:rPr>
              <a:t>Rama took advise from sages like Vishwamitra and Vasishta</a:t>
            </a:r>
          </a:p>
          <a:p>
            <a:pPr lvl="0" eaLnBrk="0" fontAlgn="base" hangingPunct="0">
              <a:spcBef>
                <a:spcPct val="0"/>
              </a:spcBef>
              <a:spcAft>
                <a:spcPct val="0"/>
              </a:spcAft>
              <a:buFontTx/>
              <a:buChar char="•"/>
            </a:pPr>
            <a:r>
              <a:rPr kumimoji="0" lang="en-US" altLang="en-US" sz="2600" b="1" i="0" u="none" strike="noStrike" cap="none" normalizeH="0" baseline="0" dirty="0">
                <a:ln>
                  <a:noFill/>
                </a:ln>
                <a:solidFill>
                  <a:srgbClr val="FF9900"/>
                </a:solidFill>
                <a:effectLst/>
                <a:latin typeface="Lucida Calligraphy" panose="03010101010101010101" pitchFamily="66" charset="0"/>
              </a:rPr>
              <a:t>Hanuman had unwavering devotion</a:t>
            </a:r>
          </a:p>
          <a:p>
            <a:pPr marL="266700" lvl="0" indent="-266700" eaLnBrk="0" fontAlgn="base" hangingPunct="0">
              <a:spcBef>
                <a:spcPct val="0"/>
              </a:spcBef>
              <a:spcAft>
                <a:spcPct val="0"/>
              </a:spcAft>
              <a:buFontTx/>
              <a:buChar char="•"/>
            </a:pPr>
            <a:r>
              <a:rPr kumimoji="0" lang="en-US" altLang="en-US" sz="2600" b="1" i="0" u="none" strike="noStrike" cap="none" normalizeH="0" baseline="0" dirty="0">
                <a:ln>
                  <a:noFill/>
                </a:ln>
                <a:solidFill>
                  <a:srgbClr val="FF9900"/>
                </a:solidFill>
                <a:effectLst/>
                <a:latin typeface="Lucida Calligraphy" panose="03010101010101010101" pitchFamily="66" charset="0"/>
              </a:rPr>
              <a:t>Vibhishana chose righteousness over family loyalty</a:t>
            </a:r>
          </a:p>
          <a:p>
            <a:pPr lvl="0" eaLnBrk="0" fontAlgn="base" hangingPunct="0">
              <a:spcBef>
                <a:spcPct val="0"/>
              </a:spcBef>
              <a:spcAft>
                <a:spcPct val="0"/>
              </a:spcAft>
              <a:buFontTx/>
              <a:buChar char="•"/>
            </a:pPr>
            <a:endParaRPr kumimoji="0" lang="en-US" altLang="en-US" sz="2600" b="1" i="0" u="none" strike="noStrike" cap="none" normalizeH="0" baseline="0" dirty="0">
              <a:ln>
                <a:noFill/>
              </a:ln>
              <a:solidFill>
                <a:srgbClr val="FF9900"/>
              </a:solidFill>
              <a:effectLst/>
              <a:latin typeface="Lucida Calligraphy" panose="03010101010101010101" pitchFamily="66" charset="0"/>
            </a:endParaRPr>
          </a:p>
          <a:p>
            <a:pPr lvl="0" eaLnBrk="0" fontAlgn="base" hangingPunct="0">
              <a:spcBef>
                <a:spcPct val="0"/>
              </a:spcBef>
              <a:spcAft>
                <a:spcPct val="0"/>
              </a:spcAft>
            </a:pPr>
            <a:r>
              <a:rPr kumimoji="0" lang="en-US" altLang="en-US" sz="2600" b="1" i="0" u="none" strike="noStrike" cap="none" normalizeH="0" baseline="0" dirty="0" err="1">
                <a:ln>
                  <a:noFill/>
                </a:ln>
                <a:solidFill>
                  <a:srgbClr val="FF9900"/>
                </a:solidFill>
                <a:effectLst/>
                <a:latin typeface="Lucida Calligraphy" panose="03010101010101010101" pitchFamily="66" charset="0"/>
              </a:rPr>
              <a:t>Tulsidasji</a:t>
            </a:r>
            <a:r>
              <a:rPr kumimoji="0" lang="en-US" altLang="en-US" sz="2600" b="1" i="0" u="none" strike="noStrike" cap="none" normalizeH="0" baseline="0" dirty="0">
                <a:ln>
                  <a:noFill/>
                </a:ln>
                <a:solidFill>
                  <a:srgbClr val="FF9900"/>
                </a:solidFill>
                <a:effectLst/>
                <a:latin typeface="Lucida Calligraphy" panose="03010101010101010101" pitchFamily="66" charset="0"/>
              </a:rPr>
              <a:t> said:</a:t>
            </a:r>
          </a:p>
          <a:p>
            <a:pPr lvl="0" eaLnBrk="0" fontAlgn="base" hangingPunct="0">
              <a:spcBef>
                <a:spcPct val="0"/>
              </a:spcBef>
              <a:spcAft>
                <a:spcPct val="0"/>
              </a:spcAft>
            </a:pPr>
            <a:r>
              <a:rPr lang="en-US" altLang="en-US" sz="2600" b="1" i="1" dirty="0">
                <a:solidFill>
                  <a:srgbClr val="FF9900"/>
                </a:solidFill>
                <a:latin typeface="Lucida Calligraphy" panose="03010101010101010101" pitchFamily="66" charset="0"/>
              </a:rPr>
              <a:t>“</a:t>
            </a:r>
            <a:r>
              <a:rPr kumimoji="0" lang="en-US" altLang="en-US" sz="2600" b="1" i="0" u="none" strike="noStrike" cap="none" normalizeH="0" baseline="0" dirty="0">
                <a:ln>
                  <a:noFill/>
                </a:ln>
                <a:solidFill>
                  <a:srgbClr val="FF9900"/>
                </a:solidFill>
                <a:effectLst/>
                <a:latin typeface="Lucida Calligraphy" panose="03010101010101010101" pitchFamily="66" charset="0"/>
              </a:rPr>
              <a:t>Company of the good brings daily spiritual growth.”</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600" b="1" i="0" u="none" strike="noStrike" cap="none" normalizeH="0" baseline="0" dirty="0">
              <a:ln>
                <a:noFill/>
              </a:ln>
              <a:solidFill>
                <a:schemeClr val="tx1"/>
              </a:solidFill>
              <a:effectLst/>
              <a:latin typeface="Lucida Calligraphy" panose="03010101010101010101" pitchFamily="66" charset="0"/>
            </a:endParaRPr>
          </a:p>
        </p:txBody>
      </p:sp>
    </p:spTree>
    <p:extLst>
      <p:ext uri="{BB962C8B-B14F-4D97-AF65-F5344CB8AC3E}">
        <p14:creationId xmlns:p14="http://schemas.microsoft.com/office/powerpoint/2010/main" val="4180927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E25211-9994-F2EF-F2A7-CBE9DCB4C6A8}"/>
              </a:ext>
            </a:extLst>
          </p:cNvPr>
          <p:cNvSpPr>
            <a:spLocks noChangeArrowheads="1"/>
          </p:cNvSpPr>
          <p:nvPr/>
        </p:nvSpPr>
        <p:spPr bwMode="auto">
          <a:xfrm>
            <a:off x="171176" y="866448"/>
            <a:ext cx="7381875"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B050"/>
                </a:solidFill>
                <a:effectLst/>
                <a:latin typeface="Lucida Calligraphy" panose="03010101010101010101" pitchFamily="66" charset="0"/>
              </a:rPr>
              <a:t>The Power of the Divine Name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chemeClr val="tx1"/>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9900"/>
                </a:solidFill>
                <a:effectLst/>
                <a:latin typeface="Lucida Calligraphy" panose="03010101010101010101" pitchFamily="66" charset="0"/>
              </a:rPr>
              <a:t>The </a:t>
            </a:r>
            <a:r>
              <a:rPr kumimoji="0" lang="en-US" altLang="en-US" sz="2800" b="1" u="none" strike="noStrike" cap="none" normalizeH="0" baseline="0" dirty="0">
                <a:ln>
                  <a:noFill/>
                </a:ln>
                <a:solidFill>
                  <a:srgbClr val="FF9900"/>
                </a:solidFill>
                <a:effectLst/>
                <a:latin typeface="Lucida Calligraphy" panose="03010101010101010101" pitchFamily="66" charset="0"/>
              </a:rPr>
              <a:t>Ram Katha </a:t>
            </a:r>
            <a:r>
              <a:rPr kumimoji="0" lang="en-US" altLang="en-US" sz="2800" b="1" u="none" strike="noStrike" cap="none" normalizeH="0" baseline="0" dirty="0" err="1">
                <a:ln>
                  <a:noFill/>
                </a:ln>
                <a:solidFill>
                  <a:srgbClr val="FF9900"/>
                </a:solidFill>
                <a:effectLst/>
                <a:latin typeface="Lucida Calligraphy" panose="03010101010101010101" pitchFamily="66" charset="0"/>
              </a:rPr>
              <a:t>Rasavahini</a:t>
            </a:r>
            <a:r>
              <a:rPr kumimoji="0" lang="en-US" altLang="en-US" sz="2800" b="1" u="none" strike="noStrike" cap="none" normalizeH="0" baseline="0" dirty="0">
                <a:ln>
                  <a:noFill/>
                </a:ln>
                <a:solidFill>
                  <a:srgbClr val="FF9900"/>
                </a:solidFill>
                <a:effectLst/>
                <a:latin typeface="Lucida Calligraphy" panose="03010101010101010101" pitchFamily="66" charset="0"/>
              </a:rPr>
              <a:t> states that in Kali Yuga, the easiest path </a:t>
            </a:r>
            <a:r>
              <a:rPr kumimoji="0" lang="en-US" altLang="en-US" sz="2800" b="1" i="0" u="none" strike="noStrike" cap="none" normalizeH="0" baseline="0" dirty="0">
                <a:ln>
                  <a:noFill/>
                </a:ln>
                <a:solidFill>
                  <a:srgbClr val="FF9900"/>
                </a:solidFill>
                <a:effectLst/>
                <a:latin typeface="Lucida Calligraphy" panose="03010101010101010101" pitchFamily="66" charset="0"/>
              </a:rPr>
              <a:t>is </a:t>
            </a:r>
            <a:r>
              <a:rPr kumimoji="0" lang="en-US" altLang="en-US" sz="2800" b="1" i="0" u="none" strike="noStrike" cap="none" normalizeH="0" baseline="0" dirty="0" err="1">
                <a:ln>
                  <a:noFill/>
                </a:ln>
                <a:solidFill>
                  <a:srgbClr val="FF9900"/>
                </a:solidFill>
                <a:effectLst/>
                <a:latin typeface="Lucida Calligraphy" panose="03010101010101010101" pitchFamily="66" charset="0"/>
              </a:rPr>
              <a:t>Namasmarana</a:t>
            </a:r>
            <a:r>
              <a:rPr kumimoji="0" lang="en-US" altLang="en-US" sz="2800" b="1" i="0" u="none" strike="noStrike" cap="none" normalizeH="0" baseline="0" dirty="0">
                <a:ln>
                  <a:noFill/>
                </a:ln>
                <a:solidFill>
                  <a:srgbClr val="FF9900"/>
                </a:solidFill>
                <a:effectLst/>
                <a:latin typeface="Lucida Calligraphy" panose="03010101010101010101" pitchFamily="66" charset="0"/>
              </a:rPr>
              <a:t>—chanting the Lord’s Name.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FF990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rgbClr val="FF9900"/>
                </a:solidFill>
                <a:effectLst/>
                <a:latin typeface="Lucida Calligraphy" panose="03010101010101010101" pitchFamily="66" charset="0"/>
              </a:rPr>
              <a:t>Tulsidasji</a:t>
            </a:r>
            <a:r>
              <a:rPr kumimoji="0" lang="en-US" altLang="en-US" sz="2800" b="1" i="0" u="none" strike="noStrike" cap="none" normalizeH="0" baseline="0" dirty="0">
                <a:ln>
                  <a:noFill/>
                </a:ln>
                <a:solidFill>
                  <a:srgbClr val="FF9900"/>
                </a:solidFill>
                <a:effectLst/>
                <a:latin typeface="Lucida Calligraphy" panose="03010101010101010101" pitchFamily="66" charset="0"/>
              </a:rPr>
              <a:t> declared:</a:t>
            </a: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800" b="1" i="1" dirty="0">
                <a:solidFill>
                  <a:srgbClr val="FF9900"/>
                </a:solidFill>
                <a:latin typeface="Lucida Calligraphy" panose="03010101010101010101" pitchFamily="66" charset="0"/>
              </a:rPr>
              <a:t>“</a:t>
            </a:r>
            <a:r>
              <a:rPr kumimoji="0" lang="en-US" altLang="en-US" sz="2800" b="1" i="0" u="none" strike="noStrike" cap="none" normalizeH="0" baseline="0" dirty="0">
                <a:ln>
                  <a:noFill/>
                </a:ln>
                <a:solidFill>
                  <a:srgbClr val="FF9900"/>
                </a:solidFill>
                <a:effectLst/>
                <a:latin typeface="Lucida Calligraphy" panose="03010101010101010101" pitchFamily="66" charset="0"/>
              </a:rPr>
              <a:t>By remembering the Name, one crosses the ocean of life.”</a:t>
            </a:r>
          </a:p>
        </p:txBody>
      </p:sp>
    </p:spTree>
    <p:extLst>
      <p:ext uri="{BB962C8B-B14F-4D97-AF65-F5344CB8AC3E}">
        <p14:creationId xmlns:p14="http://schemas.microsoft.com/office/powerpoint/2010/main" val="2939725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920F41-2BEE-D598-A117-07C3122E3774}"/>
              </a:ext>
            </a:extLst>
          </p:cNvPr>
          <p:cNvSpPr>
            <a:spLocks noChangeArrowheads="1"/>
          </p:cNvSpPr>
          <p:nvPr/>
        </p:nvSpPr>
        <p:spPr bwMode="auto">
          <a:xfrm>
            <a:off x="71437" y="315419"/>
            <a:ext cx="7148512"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B050"/>
                </a:solidFill>
                <a:effectLst/>
                <a:latin typeface="Lucida Calligraphy" panose="03010101010101010101" pitchFamily="66" charset="0"/>
              </a:rPr>
              <a:t>From Story to Self-Transformation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chemeClr val="tx1"/>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en-US" altLang="en-US" sz="2800" b="1" dirty="0">
                <a:solidFill>
                  <a:srgbClr val="FF9900"/>
                </a:solidFill>
                <a:latin typeface="Lucida Calligraphy" panose="03010101010101010101" pitchFamily="66" charset="0"/>
              </a:rPr>
              <a:t>Self transformation can be achieved by always doing our Lord’s work.</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chemeClr val="tx1"/>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err="1">
                <a:ln>
                  <a:noFill/>
                </a:ln>
                <a:solidFill>
                  <a:srgbClr val="FF9900"/>
                </a:solidFill>
                <a:effectLst/>
                <a:latin typeface="Lucida Calligraphy" panose="03010101010101010101" pitchFamily="66" charset="0"/>
              </a:rPr>
              <a:t>Bhagawan</a:t>
            </a:r>
            <a:r>
              <a:rPr kumimoji="0" lang="en-US" altLang="en-US" sz="2800" b="1" i="0" u="none" strike="noStrike" cap="none" normalizeH="0" baseline="0" dirty="0">
                <a:ln>
                  <a:noFill/>
                </a:ln>
                <a:solidFill>
                  <a:srgbClr val="FF9900"/>
                </a:solidFill>
                <a:effectLst/>
                <a:latin typeface="Lucida Calligraphy" panose="03010101010101010101" pitchFamily="66" charset="0"/>
              </a:rPr>
              <a:t> gives a powerful warning in </a:t>
            </a:r>
            <a:r>
              <a:rPr kumimoji="0" lang="en-US" altLang="en-US" sz="2800" b="1" u="none" strike="noStrike" cap="none" normalizeH="0" baseline="0" dirty="0">
                <a:ln>
                  <a:noFill/>
                </a:ln>
                <a:solidFill>
                  <a:srgbClr val="FF9900"/>
                </a:solidFill>
                <a:effectLst/>
                <a:latin typeface="Lucida Calligraphy" panose="03010101010101010101" pitchFamily="66" charset="0"/>
              </a:rPr>
              <a:t>Ram Katha </a:t>
            </a:r>
            <a:r>
              <a:rPr kumimoji="0" lang="en-US" altLang="en-US" sz="2800" b="1" u="none" strike="noStrike" cap="none" normalizeH="0" baseline="0" dirty="0" err="1">
                <a:ln>
                  <a:noFill/>
                </a:ln>
                <a:solidFill>
                  <a:srgbClr val="FF9900"/>
                </a:solidFill>
                <a:effectLst/>
                <a:latin typeface="Lucida Calligraphy" panose="03010101010101010101" pitchFamily="66" charset="0"/>
              </a:rPr>
              <a:t>Rasavahini</a:t>
            </a:r>
            <a:r>
              <a:rPr kumimoji="0" lang="en-US" altLang="en-US" sz="2800" b="1" u="none" strike="noStrike" cap="none" normalizeH="0" baseline="0" dirty="0">
                <a:ln>
                  <a:noFill/>
                </a:ln>
                <a:solidFill>
                  <a:srgbClr val="FF9900"/>
                </a:solidFill>
                <a:effectLst/>
                <a:latin typeface="Lucida Calligraphy" panose="03010101010101010101" pitchFamily="66"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1" i="0" u="none" strike="noStrike" cap="none" normalizeH="0" baseline="0" dirty="0">
              <a:ln>
                <a:noFill/>
              </a:ln>
              <a:solidFill>
                <a:srgbClr val="FF9900"/>
              </a:solidFill>
              <a:effectLst/>
              <a:latin typeface="Lucida Calligraphy" panose="03010101010101010101" pitchFamily="66"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9900"/>
                </a:solidFill>
                <a:effectLst/>
                <a:latin typeface="Lucida Calligraphy" panose="03010101010101010101" pitchFamily="66" charset="0"/>
              </a:rPr>
              <a:t>“It is not enough to listen to the Ramayana. You must live it.”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9900"/>
                </a:solidFill>
                <a:effectLst/>
                <a:latin typeface="Lucida Calligraphy" panose="03010101010101010101" pitchFamily="66" charset="0"/>
              </a:rPr>
              <a:t>Ram Navami is not about remembering a past event—it is about awakening the Rama within.</a:t>
            </a:r>
          </a:p>
        </p:txBody>
      </p:sp>
    </p:spTree>
    <p:extLst>
      <p:ext uri="{BB962C8B-B14F-4D97-AF65-F5344CB8AC3E}">
        <p14:creationId xmlns:p14="http://schemas.microsoft.com/office/powerpoint/2010/main" val="2403399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E08B1A-FA9A-62EB-6968-30EAAC8458B3}"/>
              </a:ext>
            </a:extLst>
          </p:cNvPr>
          <p:cNvSpPr txBox="1"/>
          <p:nvPr/>
        </p:nvSpPr>
        <p:spPr>
          <a:xfrm>
            <a:off x="5172074" y="47625"/>
            <a:ext cx="7229476" cy="6494085"/>
          </a:xfrm>
          <a:prstGeom prst="rect">
            <a:avLst/>
          </a:prstGeom>
          <a:noFill/>
        </p:spPr>
        <p:txBody>
          <a:bodyPr wrap="square">
            <a:spAutoFit/>
          </a:bodyPr>
          <a:lstStyle/>
          <a:p>
            <a:r>
              <a:rPr lang="en-US" sz="2600" b="1" dirty="0" err="1">
                <a:solidFill>
                  <a:srgbClr val="FF9900"/>
                </a:solidFill>
                <a:latin typeface="Lucida Calligraphy" panose="03010101010101010101" pitchFamily="66" charset="0"/>
              </a:rPr>
              <a:t>Bhagawan</a:t>
            </a:r>
            <a:r>
              <a:rPr lang="en-US" sz="2600" b="1" dirty="0">
                <a:solidFill>
                  <a:srgbClr val="FF9900"/>
                </a:solidFill>
                <a:latin typeface="Lucida Calligraphy" panose="03010101010101010101" pitchFamily="66" charset="0"/>
              </a:rPr>
              <a:t> explains:</a:t>
            </a:r>
          </a:p>
          <a:p>
            <a:endParaRPr lang="en-US" sz="2600" b="1" dirty="0">
              <a:solidFill>
                <a:srgbClr val="FF9900"/>
              </a:solidFill>
              <a:latin typeface="Lucida Calligraphy" panose="03010101010101010101" pitchFamily="66" charset="0"/>
            </a:endParaRPr>
          </a:p>
          <a:p>
            <a:pPr>
              <a:buFont typeface="Arial" panose="020B0604020202020204" pitchFamily="34" charset="0"/>
              <a:buChar char="•"/>
            </a:pPr>
            <a:r>
              <a:rPr lang="en-US" sz="2600" b="1" dirty="0">
                <a:solidFill>
                  <a:srgbClr val="FF9900"/>
                </a:solidFill>
                <a:latin typeface="Lucida Calligraphy" panose="03010101010101010101" pitchFamily="66" charset="0"/>
              </a:rPr>
              <a:t>Rama is your true Self</a:t>
            </a:r>
          </a:p>
          <a:p>
            <a:pPr>
              <a:buFont typeface="Arial" panose="020B0604020202020204" pitchFamily="34" charset="0"/>
              <a:buChar char="•"/>
            </a:pPr>
            <a:r>
              <a:rPr lang="en-US" sz="2600" b="1" dirty="0">
                <a:solidFill>
                  <a:srgbClr val="FF9900"/>
                </a:solidFill>
                <a:latin typeface="Lucida Calligraphy" panose="03010101010101010101" pitchFamily="66" charset="0"/>
              </a:rPr>
              <a:t>The journey is your life</a:t>
            </a:r>
          </a:p>
          <a:p>
            <a:pPr>
              <a:buFont typeface="Arial" panose="020B0604020202020204" pitchFamily="34" charset="0"/>
              <a:buChar char="•"/>
            </a:pPr>
            <a:r>
              <a:rPr lang="en-US" sz="2600" b="1" dirty="0">
                <a:solidFill>
                  <a:srgbClr val="FF9900"/>
                </a:solidFill>
                <a:latin typeface="Lucida Calligraphy" panose="03010101010101010101" pitchFamily="66" charset="0"/>
              </a:rPr>
              <a:t>The battle is within</a:t>
            </a:r>
          </a:p>
          <a:p>
            <a:pPr>
              <a:buFont typeface="Arial" panose="020B0604020202020204" pitchFamily="34" charset="0"/>
              <a:buChar char="•"/>
            </a:pPr>
            <a:r>
              <a:rPr lang="en-US" sz="2600" b="1" dirty="0">
                <a:solidFill>
                  <a:srgbClr val="FF9900"/>
                </a:solidFill>
                <a:latin typeface="Lucida Calligraphy" panose="03010101010101010101" pitchFamily="66" charset="0"/>
              </a:rPr>
              <a:t>The victory is self-realization</a:t>
            </a:r>
          </a:p>
          <a:p>
            <a:pPr>
              <a:buFont typeface="Arial" panose="020B0604020202020204" pitchFamily="34" charset="0"/>
              <a:buChar char="•"/>
            </a:pPr>
            <a:endParaRPr lang="en-US" sz="2600" b="1" dirty="0">
              <a:solidFill>
                <a:srgbClr val="FF9900"/>
              </a:solidFill>
              <a:latin typeface="Lucida Calligraphy" panose="03010101010101010101" pitchFamily="66" charset="0"/>
            </a:endParaRPr>
          </a:p>
          <a:p>
            <a:r>
              <a:rPr lang="en-US" sz="2600" b="1" dirty="0">
                <a:solidFill>
                  <a:srgbClr val="FF9900"/>
                </a:solidFill>
                <a:latin typeface="Lucida Calligraphy" panose="03010101010101010101" pitchFamily="66" charset="0"/>
              </a:rPr>
              <a:t>Let us leave with 3 practical resolutions:</a:t>
            </a:r>
          </a:p>
          <a:p>
            <a:pPr>
              <a:buFont typeface="+mj-lt"/>
              <a:buAutoNum type="arabicPeriod"/>
            </a:pPr>
            <a:r>
              <a:rPr lang="en-US" sz="2600" b="1" dirty="0">
                <a:solidFill>
                  <a:srgbClr val="00B050"/>
                </a:solidFill>
                <a:latin typeface="Lucida Calligraphy" panose="03010101010101010101" pitchFamily="66" charset="0"/>
              </a:rPr>
              <a:t>Choose Dharma over convenience</a:t>
            </a:r>
          </a:p>
          <a:p>
            <a:pPr>
              <a:buFont typeface="+mj-lt"/>
              <a:buAutoNum type="arabicPeriod"/>
            </a:pPr>
            <a:r>
              <a:rPr lang="en-US" sz="2600" b="1" dirty="0">
                <a:solidFill>
                  <a:srgbClr val="00B050"/>
                </a:solidFill>
                <a:latin typeface="Lucida Calligraphy" panose="03010101010101010101" pitchFamily="66" charset="0"/>
              </a:rPr>
              <a:t>Control desires and reduce ego</a:t>
            </a:r>
          </a:p>
          <a:p>
            <a:pPr>
              <a:buFont typeface="+mj-lt"/>
              <a:buAutoNum type="arabicPeriod"/>
            </a:pPr>
            <a:r>
              <a:rPr lang="en-US" sz="2600" b="1" dirty="0">
                <a:solidFill>
                  <a:srgbClr val="00B050"/>
                </a:solidFill>
                <a:latin typeface="Lucida Calligraphy" panose="03010101010101010101" pitchFamily="66" charset="0"/>
              </a:rPr>
              <a:t>Remember God ‘s name daily</a:t>
            </a:r>
          </a:p>
          <a:p>
            <a:endParaRPr lang="en-US" sz="2600" b="1" dirty="0">
              <a:solidFill>
                <a:srgbClr val="FF9900"/>
              </a:solidFill>
              <a:latin typeface="Lucida Calligraphy" panose="03010101010101010101" pitchFamily="66" charset="0"/>
            </a:endParaRPr>
          </a:p>
          <a:p>
            <a:r>
              <a:rPr lang="en-US" sz="2600" b="1" dirty="0">
                <a:solidFill>
                  <a:srgbClr val="FF9900"/>
                </a:solidFill>
                <a:latin typeface="Lucida Calligraphy" panose="03010101010101010101" pitchFamily="66" charset="0"/>
              </a:rPr>
              <a:t>If we practice even a little, Rama will not remain in a book—</a:t>
            </a:r>
            <a:r>
              <a:rPr lang="en-US" sz="2600" b="1" dirty="0">
                <a:solidFill>
                  <a:srgbClr val="00B050"/>
                </a:solidFill>
                <a:latin typeface="Lucida Calligraphy" panose="03010101010101010101" pitchFamily="66" charset="0"/>
              </a:rPr>
              <a:t>He will live in our hearts forever.</a:t>
            </a:r>
          </a:p>
        </p:txBody>
      </p:sp>
    </p:spTree>
    <p:extLst>
      <p:ext uri="{BB962C8B-B14F-4D97-AF65-F5344CB8AC3E}">
        <p14:creationId xmlns:p14="http://schemas.microsoft.com/office/powerpoint/2010/main" val="4145877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1D56FB-B663-76D9-348B-C394868BD0EC}"/>
              </a:ext>
            </a:extLst>
          </p:cNvPr>
          <p:cNvSpPr txBox="1"/>
          <p:nvPr/>
        </p:nvSpPr>
        <p:spPr>
          <a:xfrm>
            <a:off x="204788" y="355253"/>
            <a:ext cx="6757988" cy="5693866"/>
          </a:xfrm>
          <a:prstGeom prst="rect">
            <a:avLst/>
          </a:prstGeom>
          <a:noFill/>
        </p:spPr>
        <p:txBody>
          <a:bodyPr wrap="square">
            <a:spAutoFit/>
          </a:bodyPr>
          <a:lstStyle/>
          <a:p>
            <a:pPr algn="ctr"/>
            <a:r>
              <a:rPr lang="en-GB" sz="2800" b="1" dirty="0">
                <a:solidFill>
                  <a:srgbClr val="00B050"/>
                </a:solidFill>
                <a:latin typeface="Lucida Calligraphy" panose="03010101010101010101" pitchFamily="66" charset="0"/>
              </a:rPr>
              <a:t>The Ram </a:t>
            </a:r>
            <a:r>
              <a:rPr lang="en-GB" sz="2800" b="1" dirty="0" err="1">
                <a:solidFill>
                  <a:srgbClr val="00B050"/>
                </a:solidFill>
                <a:latin typeface="Lucida Calligraphy" panose="03010101010101010101" pitchFamily="66" charset="0"/>
              </a:rPr>
              <a:t>Stuti</a:t>
            </a:r>
            <a:endParaRPr lang="en-GB" sz="2800" b="1" dirty="0">
              <a:solidFill>
                <a:srgbClr val="00B050"/>
              </a:solidFill>
              <a:latin typeface="Lucida Calligraphy" panose="03010101010101010101" pitchFamily="66" charset="0"/>
            </a:endParaRPr>
          </a:p>
          <a:p>
            <a:endParaRPr lang="en-GB" sz="2800" b="1" dirty="0">
              <a:solidFill>
                <a:srgbClr val="FF9900"/>
              </a:solidFill>
              <a:latin typeface="Lucida Calligraphy" panose="03010101010101010101" pitchFamily="66" charset="0"/>
            </a:endParaRPr>
          </a:p>
          <a:p>
            <a:r>
              <a:rPr lang="en-GB" sz="2800" b="1" dirty="0">
                <a:solidFill>
                  <a:srgbClr val="FF9900"/>
                </a:solidFill>
                <a:latin typeface="Lucida Calligraphy" panose="03010101010101010101" pitchFamily="66" charset="0"/>
              </a:rPr>
              <a:t>Shree</a:t>
            </a:r>
            <a:r>
              <a:rPr lang="en-GB" sz="2800" b="1" i="0" dirty="0">
                <a:solidFill>
                  <a:srgbClr val="FF9900"/>
                </a:solidFill>
                <a:effectLst/>
                <a:latin typeface="Lucida Calligraphy" panose="03010101010101010101" pitchFamily="66" charset="0"/>
              </a:rPr>
              <a:t> Ramchandra </a:t>
            </a:r>
            <a:r>
              <a:rPr lang="en-GB" sz="2800" b="1" i="0" dirty="0" err="1">
                <a:solidFill>
                  <a:srgbClr val="FF9900"/>
                </a:solidFill>
                <a:effectLst/>
                <a:latin typeface="Lucida Calligraphy" panose="03010101010101010101" pitchFamily="66" charset="0"/>
              </a:rPr>
              <a:t>kripalu</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bhajuman</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haran</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bhav</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bhaya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darunam</a:t>
            </a:r>
            <a:r>
              <a:rPr lang="en-GB" sz="2800" b="1" i="0" dirty="0">
                <a:solidFill>
                  <a:srgbClr val="FF9900"/>
                </a:solidFill>
                <a:effectLst/>
                <a:latin typeface="Lucida Calligraphy" panose="03010101010101010101" pitchFamily="66" charset="0"/>
              </a:rPr>
              <a:t> |</a:t>
            </a:r>
          </a:p>
          <a:p>
            <a:r>
              <a:rPr lang="en-GB" sz="2800" b="1" dirty="0">
                <a:solidFill>
                  <a:srgbClr val="FF9900"/>
                </a:solidFill>
                <a:latin typeface="Lucida Calligraphy" panose="03010101010101010101" pitchFamily="66" charset="0"/>
              </a:rPr>
              <a:t>N</a:t>
            </a:r>
            <a:r>
              <a:rPr lang="en-GB" sz="2800" b="1" i="0" dirty="0">
                <a:solidFill>
                  <a:srgbClr val="FF9900"/>
                </a:solidFill>
                <a:effectLst/>
                <a:latin typeface="Lucida Calligraphy" panose="03010101010101010101" pitchFamily="66" charset="0"/>
              </a:rPr>
              <a:t>ava </a:t>
            </a:r>
            <a:r>
              <a:rPr lang="en-GB" sz="2800" b="1" i="0" dirty="0" err="1">
                <a:solidFill>
                  <a:srgbClr val="FF9900"/>
                </a:solidFill>
                <a:effectLst/>
                <a:latin typeface="Lucida Calligraphy" panose="03010101010101010101" pitchFamily="66" charset="0"/>
              </a:rPr>
              <a:t>kanja</a:t>
            </a:r>
            <a:r>
              <a:rPr lang="en-GB" sz="2800" b="1" i="0" dirty="0">
                <a:solidFill>
                  <a:srgbClr val="FF9900"/>
                </a:solidFill>
                <a:effectLst/>
                <a:latin typeface="Lucida Calligraphy" panose="03010101010101010101" pitchFamily="66" charset="0"/>
              </a:rPr>
              <a:t> lochan </a:t>
            </a:r>
            <a:r>
              <a:rPr lang="en-GB" sz="2800" b="1" i="0" dirty="0" err="1">
                <a:solidFill>
                  <a:srgbClr val="FF9900"/>
                </a:solidFill>
                <a:effectLst/>
                <a:latin typeface="Lucida Calligraphy" panose="03010101010101010101" pitchFamily="66" charset="0"/>
              </a:rPr>
              <a:t>kanj</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mukh</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kar</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kanj</a:t>
            </a:r>
            <a:r>
              <a:rPr lang="en-GB" sz="2800" b="1" i="0" dirty="0">
                <a:solidFill>
                  <a:srgbClr val="FF9900"/>
                </a:solidFill>
                <a:effectLst/>
                <a:latin typeface="Lucida Calligraphy" panose="03010101010101010101" pitchFamily="66" charset="0"/>
              </a:rPr>
              <a:t> pad </a:t>
            </a:r>
            <a:r>
              <a:rPr lang="en-GB" sz="2800" b="1" i="0" dirty="0" err="1">
                <a:solidFill>
                  <a:srgbClr val="FF9900"/>
                </a:solidFill>
                <a:effectLst/>
                <a:latin typeface="Lucida Calligraphy" panose="03010101010101010101" pitchFamily="66" charset="0"/>
              </a:rPr>
              <a:t>kanjarunam</a:t>
            </a:r>
            <a:r>
              <a:rPr lang="en-GB" sz="2800" b="1" i="0" dirty="0">
                <a:solidFill>
                  <a:srgbClr val="FF9900"/>
                </a:solidFill>
                <a:effectLst/>
                <a:latin typeface="Lucida Calligraphy" panose="03010101010101010101" pitchFamily="66" charset="0"/>
              </a:rPr>
              <a:t> ||1||</a:t>
            </a:r>
          </a:p>
          <a:p>
            <a:endParaRPr lang="en-GB" sz="2800" b="1" i="0" dirty="0">
              <a:solidFill>
                <a:srgbClr val="FF9900"/>
              </a:solidFill>
              <a:effectLst/>
              <a:latin typeface="Lucida Calligraphy" panose="03010101010101010101" pitchFamily="66" charset="0"/>
            </a:endParaRPr>
          </a:p>
          <a:p>
            <a:r>
              <a:rPr lang="en-GB" sz="2800" i="1" dirty="0">
                <a:solidFill>
                  <a:srgbClr val="00B050"/>
                </a:solidFill>
                <a:effectLst/>
                <a:latin typeface="Arial" panose="020B0604020202020204" pitchFamily="34" charset="0"/>
                <a:cs typeface="Arial" panose="020B0604020202020204" pitchFamily="34" charset="0"/>
              </a:rPr>
              <a:t>O mind, sing glory of </a:t>
            </a:r>
            <a:r>
              <a:rPr lang="en-GB" sz="2800" i="1" dirty="0">
                <a:solidFill>
                  <a:srgbClr val="00B050"/>
                </a:solidFill>
                <a:latin typeface="Arial" panose="020B0604020202020204" pitchFamily="34" charset="0"/>
                <a:cs typeface="Arial" panose="020B0604020202020204" pitchFamily="34" charset="0"/>
              </a:rPr>
              <a:t>Shree</a:t>
            </a:r>
            <a:r>
              <a:rPr lang="en-GB" sz="2800" i="1" dirty="0">
                <a:solidFill>
                  <a:srgbClr val="00B050"/>
                </a:solidFill>
                <a:effectLst/>
                <a:latin typeface="Arial" panose="020B0604020202020204" pitchFamily="34" charset="0"/>
                <a:cs typeface="Arial" panose="020B0604020202020204" pitchFamily="34" charset="0"/>
              </a:rPr>
              <a:t> </a:t>
            </a:r>
            <a:r>
              <a:rPr lang="en-GB" sz="2800" i="1" dirty="0">
                <a:solidFill>
                  <a:srgbClr val="00B050"/>
                </a:solidFill>
                <a:latin typeface="Arial" panose="020B0604020202020204" pitchFamily="34" charset="0"/>
                <a:cs typeface="Arial" panose="020B0604020202020204" pitchFamily="34" charset="0"/>
              </a:rPr>
              <a:t>R</a:t>
            </a:r>
            <a:r>
              <a:rPr lang="en-GB" sz="2800" i="1" dirty="0">
                <a:solidFill>
                  <a:srgbClr val="00B050"/>
                </a:solidFill>
                <a:effectLst/>
                <a:latin typeface="Arial" panose="020B0604020202020204" pitchFamily="34" charset="0"/>
                <a:cs typeface="Arial" panose="020B0604020202020204" pitchFamily="34" charset="0"/>
              </a:rPr>
              <a:t>amchandra who is compassionate who destroys the fear of world and whose eyes, face, hands and feet are like a newly blooming lotus </a:t>
            </a:r>
            <a:r>
              <a:rPr lang="en-GB" sz="2800" dirty="0">
                <a:solidFill>
                  <a:srgbClr val="00B050"/>
                </a:solidFill>
                <a:effectLst/>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3314651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3FC1455-70DA-5567-891A-D5AC39BD162C}"/>
              </a:ext>
            </a:extLst>
          </p:cNvPr>
          <p:cNvSpPr txBox="1"/>
          <p:nvPr/>
        </p:nvSpPr>
        <p:spPr>
          <a:xfrm>
            <a:off x="666750" y="-2572643"/>
            <a:ext cx="11125200" cy="2585323"/>
          </a:xfrm>
          <a:prstGeom prst="rect">
            <a:avLst/>
          </a:prstGeom>
          <a:noFill/>
        </p:spPr>
        <p:txBody>
          <a:bodyPr wrap="square">
            <a:spAutoFit/>
          </a:bodyPr>
          <a:lstStyle/>
          <a:p>
            <a:pPr algn="ctr"/>
            <a:r>
              <a:rPr lang="en-GB" sz="1800" b="0" i="0" dirty="0" err="1">
                <a:solidFill>
                  <a:srgbClr val="000000"/>
                </a:solidFill>
                <a:effectLst/>
                <a:latin typeface="Lucida Calligraphy" panose="03010101010101010101" pitchFamily="66" charset="0"/>
              </a:rPr>
              <a:t>kandarpa</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aganit</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amit</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chhavi</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nava</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neela</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nirad</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sundaram</a:t>
            </a:r>
            <a:r>
              <a:rPr lang="en-GB" sz="1800" b="0" i="0" dirty="0">
                <a:solidFill>
                  <a:srgbClr val="000000"/>
                </a:solidFill>
                <a:effectLst/>
                <a:latin typeface="Lucida Calligraphy" panose="03010101010101010101" pitchFamily="66" charset="0"/>
              </a:rPr>
              <a:t> |</a:t>
            </a:r>
            <a:endParaRPr lang="en-GB" b="0" i="0" dirty="0">
              <a:solidFill>
                <a:srgbClr val="000000"/>
              </a:solidFill>
              <a:effectLst/>
              <a:latin typeface="Lucida Calligraphy" panose="03010101010101010101" pitchFamily="66" charset="0"/>
            </a:endParaRPr>
          </a:p>
          <a:p>
            <a:pPr algn="ctr"/>
            <a:r>
              <a:rPr lang="en-GB" sz="1800" b="0" i="0" dirty="0" err="1">
                <a:solidFill>
                  <a:srgbClr val="000000"/>
                </a:solidFill>
                <a:effectLst/>
                <a:latin typeface="Lucida Calligraphy" panose="03010101010101010101" pitchFamily="66" charset="0"/>
              </a:rPr>
              <a:t>patapit</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manahu</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tadit</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ruchi</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suchi</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naumi</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janaka</a:t>
            </a:r>
            <a:r>
              <a:rPr lang="en-GB" sz="1800" b="0" i="0" dirty="0">
                <a:solidFill>
                  <a:srgbClr val="000000"/>
                </a:solidFill>
                <a:effectLst/>
                <a:latin typeface="Lucida Calligraphy" panose="03010101010101010101" pitchFamily="66" charset="0"/>
              </a:rPr>
              <a:t> </a:t>
            </a:r>
            <a:r>
              <a:rPr lang="en-GB" sz="1800" b="0" i="0" dirty="0" err="1">
                <a:solidFill>
                  <a:srgbClr val="000000"/>
                </a:solidFill>
                <a:effectLst/>
                <a:latin typeface="Lucida Calligraphy" panose="03010101010101010101" pitchFamily="66" charset="0"/>
              </a:rPr>
              <a:t>sutavaram</a:t>
            </a:r>
            <a:r>
              <a:rPr lang="en-GB" sz="1800" b="0" i="0" dirty="0">
                <a:solidFill>
                  <a:srgbClr val="000000"/>
                </a:solidFill>
                <a:effectLst/>
                <a:latin typeface="Lucida Calligraphy" panose="03010101010101010101" pitchFamily="66" charset="0"/>
              </a:rPr>
              <a:t> ||2||</a:t>
            </a:r>
            <a:endParaRPr lang="en-GB" b="0" i="0" dirty="0">
              <a:solidFill>
                <a:srgbClr val="000000"/>
              </a:solidFill>
              <a:effectLst/>
              <a:latin typeface="Lucida Calligraphy" panose="03010101010101010101" pitchFamily="66" charset="0"/>
            </a:endParaRPr>
          </a:p>
          <a:p>
            <a:pPr algn="ctr"/>
            <a:r>
              <a:rPr lang="en-GB" b="0" i="0" dirty="0">
                <a:solidFill>
                  <a:srgbClr val="000000"/>
                </a:solidFill>
                <a:effectLst/>
                <a:latin typeface="Lucida Calligraphy" panose="03010101010101010101" pitchFamily="66" charset="0"/>
              </a:rPr>
              <a:t>Sri Ram is attractive than the innumerable </a:t>
            </a:r>
            <a:r>
              <a:rPr lang="en-GB" b="0" i="0" dirty="0" err="1">
                <a:solidFill>
                  <a:srgbClr val="000000"/>
                </a:solidFill>
                <a:effectLst/>
                <a:latin typeface="Lucida Calligraphy" panose="03010101010101010101" pitchFamily="66" charset="0"/>
              </a:rPr>
              <a:t>Kamadevas</a:t>
            </a:r>
            <a:r>
              <a:rPr lang="en-GB" b="0" i="0" dirty="0">
                <a:solidFill>
                  <a:srgbClr val="000000"/>
                </a:solidFill>
                <a:effectLst/>
                <a:latin typeface="Lucida Calligraphy" panose="03010101010101010101" pitchFamily="66" charset="0"/>
              </a:rPr>
              <a:t> put together,</a:t>
            </a:r>
          </a:p>
          <a:p>
            <a:pPr algn="ctr"/>
            <a:r>
              <a:rPr lang="en-GB" b="0" i="0" dirty="0">
                <a:solidFill>
                  <a:srgbClr val="000000"/>
                </a:solidFill>
                <a:effectLst/>
                <a:latin typeface="Lucida Calligraphy" panose="03010101010101010101" pitchFamily="66" charset="0"/>
              </a:rPr>
              <a:t>his body is like newly formed dense blue cloud</a:t>
            </a:r>
          </a:p>
          <a:p>
            <a:pPr algn="ctr"/>
            <a:r>
              <a:rPr lang="en-GB" b="0" i="0" dirty="0">
                <a:solidFill>
                  <a:srgbClr val="000000"/>
                </a:solidFill>
                <a:effectLst/>
                <a:latin typeface="Lucida Calligraphy" panose="03010101010101010101" pitchFamily="66" charset="0"/>
              </a:rPr>
              <a:t>whose yellow robes are shining like lightening in his body whose beauty is gleaming, and</a:t>
            </a:r>
          </a:p>
          <a:p>
            <a:pPr algn="ctr"/>
            <a:r>
              <a:rPr lang="en-GB" b="0" i="0" dirty="0">
                <a:solidFill>
                  <a:srgbClr val="000000"/>
                </a:solidFill>
                <a:effectLst/>
                <a:latin typeface="Lucida Calligraphy" panose="03010101010101010101" pitchFamily="66" charset="0"/>
              </a:rPr>
              <a:t>who is consort of daughter of </a:t>
            </a:r>
            <a:r>
              <a:rPr lang="en-GB" b="0" i="0" dirty="0" err="1">
                <a:solidFill>
                  <a:srgbClr val="000000"/>
                </a:solidFill>
                <a:effectLst/>
                <a:latin typeface="Lucida Calligraphy" panose="03010101010101010101" pitchFamily="66" charset="0"/>
              </a:rPr>
              <a:t>Janak</a:t>
            </a:r>
            <a:r>
              <a:rPr lang="en-GB" b="0" i="0" dirty="0">
                <a:solidFill>
                  <a:srgbClr val="000000"/>
                </a:solidFill>
                <a:effectLst/>
                <a:latin typeface="Lucida Calligraphy" panose="03010101010101010101" pitchFamily="66" charset="0"/>
              </a:rPr>
              <a:t> ||2||</a:t>
            </a:r>
          </a:p>
          <a:p>
            <a:pPr algn="ctr"/>
            <a:r>
              <a:rPr lang="en-GB" b="0" i="0" dirty="0">
                <a:solidFill>
                  <a:srgbClr val="000000"/>
                </a:solidFill>
                <a:effectLst/>
                <a:latin typeface="Lucida Calligraphy" panose="03010101010101010101" pitchFamily="66" charset="0"/>
              </a:rPr>
              <a:t> </a:t>
            </a:r>
          </a:p>
          <a:p>
            <a:pPr algn="ctr"/>
            <a:r>
              <a:rPr lang="en-GB" b="0" i="0" dirty="0">
                <a:solidFill>
                  <a:srgbClr val="000000"/>
                </a:solidFill>
                <a:effectLst/>
                <a:latin typeface="Lucida Calligraphy" panose="03010101010101010101" pitchFamily="66" charset="0"/>
              </a:rPr>
              <a:t> </a:t>
            </a:r>
          </a:p>
          <a:p>
            <a:pPr algn="ctr"/>
            <a:r>
              <a:rPr lang="en-GB" b="0" i="0" dirty="0">
                <a:solidFill>
                  <a:srgbClr val="000000"/>
                </a:solidFill>
                <a:effectLst/>
                <a:latin typeface="Lucida Calligraphy" panose="03010101010101010101" pitchFamily="66" charset="0"/>
              </a:rPr>
              <a:t> </a:t>
            </a:r>
          </a:p>
        </p:txBody>
      </p:sp>
      <p:sp>
        <p:nvSpPr>
          <p:cNvPr id="7" name="TextBox 6">
            <a:extLst>
              <a:ext uri="{FF2B5EF4-FFF2-40B4-BE49-F238E27FC236}">
                <a16:creationId xmlns:a16="http://schemas.microsoft.com/office/drawing/2014/main" id="{30EE023F-7A84-78C9-D585-29BE557A1259}"/>
              </a:ext>
            </a:extLst>
          </p:cNvPr>
          <p:cNvSpPr txBox="1"/>
          <p:nvPr/>
        </p:nvSpPr>
        <p:spPr>
          <a:xfrm>
            <a:off x="361949" y="669633"/>
            <a:ext cx="7170965" cy="5539978"/>
          </a:xfrm>
          <a:prstGeom prst="rect">
            <a:avLst/>
          </a:prstGeom>
          <a:noFill/>
        </p:spPr>
        <p:txBody>
          <a:bodyPr wrap="square">
            <a:spAutoFit/>
          </a:bodyPr>
          <a:lstStyle/>
          <a:p>
            <a:r>
              <a:rPr lang="en-GB" sz="2800" b="1" dirty="0" err="1">
                <a:solidFill>
                  <a:srgbClr val="FF9900"/>
                </a:solidFill>
                <a:latin typeface="Lucida Calligraphy" panose="03010101010101010101" pitchFamily="66" charset="0"/>
              </a:rPr>
              <a:t>K</a:t>
            </a:r>
            <a:r>
              <a:rPr lang="en-GB" sz="2800" b="1" i="0" dirty="0" err="1">
                <a:solidFill>
                  <a:srgbClr val="FF9900"/>
                </a:solidFill>
                <a:effectLst/>
                <a:latin typeface="Lucida Calligraphy" panose="03010101010101010101" pitchFamily="66" charset="0"/>
              </a:rPr>
              <a:t>andarpa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aganit</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amit</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chhavi</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nava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neela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nirad</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sundaram</a:t>
            </a:r>
            <a:r>
              <a:rPr lang="en-GB" sz="2800" b="1" i="0" dirty="0">
                <a:solidFill>
                  <a:srgbClr val="FF9900"/>
                </a:solidFill>
                <a:effectLst/>
                <a:latin typeface="Lucida Calligraphy" panose="03010101010101010101" pitchFamily="66" charset="0"/>
              </a:rPr>
              <a:t> |</a:t>
            </a:r>
          </a:p>
          <a:p>
            <a:r>
              <a:rPr lang="en-GB" sz="2800" b="1" dirty="0" err="1">
                <a:solidFill>
                  <a:srgbClr val="FF9900"/>
                </a:solidFill>
                <a:latin typeface="Lucida Calligraphy" panose="03010101010101010101" pitchFamily="66" charset="0"/>
              </a:rPr>
              <a:t>P</a:t>
            </a:r>
            <a:r>
              <a:rPr lang="en-GB" sz="2800" b="1" i="0" dirty="0" err="1">
                <a:solidFill>
                  <a:srgbClr val="FF9900"/>
                </a:solidFill>
                <a:effectLst/>
                <a:latin typeface="Lucida Calligraphy" panose="03010101010101010101" pitchFamily="66" charset="0"/>
              </a:rPr>
              <a:t>atapit</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manahu</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tadit</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ruchi</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shuchi</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navmi</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janaka</a:t>
            </a:r>
            <a:r>
              <a:rPr lang="en-GB" sz="2800" b="1" i="0" dirty="0">
                <a:solidFill>
                  <a:srgbClr val="FF9900"/>
                </a:solidFill>
                <a:effectLst/>
                <a:latin typeface="Lucida Calligraphy" panose="03010101010101010101" pitchFamily="66" charset="0"/>
              </a:rPr>
              <a:t> </a:t>
            </a:r>
            <a:r>
              <a:rPr lang="en-GB" sz="2800" b="1" i="0" dirty="0" err="1">
                <a:solidFill>
                  <a:srgbClr val="FF9900"/>
                </a:solidFill>
                <a:effectLst/>
                <a:latin typeface="Lucida Calligraphy" panose="03010101010101010101" pitchFamily="66" charset="0"/>
              </a:rPr>
              <a:t>sutavaram</a:t>
            </a:r>
            <a:r>
              <a:rPr lang="en-GB" sz="2800" b="1" i="0" dirty="0">
                <a:solidFill>
                  <a:srgbClr val="FF9900"/>
                </a:solidFill>
                <a:effectLst/>
                <a:latin typeface="Lucida Calligraphy" panose="03010101010101010101" pitchFamily="66" charset="0"/>
              </a:rPr>
              <a:t> ||2||</a:t>
            </a:r>
          </a:p>
          <a:p>
            <a:endParaRPr lang="en-GB" sz="2800" b="0" i="0" dirty="0">
              <a:solidFill>
                <a:srgbClr val="000000"/>
              </a:solidFill>
              <a:effectLst/>
              <a:latin typeface="Lucida Calligraphy" panose="03010101010101010101" pitchFamily="66" charset="0"/>
            </a:endParaRPr>
          </a:p>
          <a:p>
            <a:r>
              <a:rPr lang="en-GB" sz="2800" b="0" i="1" dirty="0">
                <a:solidFill>
                  <a:srgbClr val="00B050"/>
                </a:solidFill>
                <a:effectLst/>
                <a:latin typeface="Arial" panose="020B0604020202020204" pitchFamily="34" charset="0"/>
                <a:cs typeface="Arial" panose="020B0604020202020204" pitchFamily="34" charset="0"/>
              </a:rPr>
              <a:t>Sri Rama is attractive than the innumerable </a:t>
            </a:r>
            <a:r>
              <a:rPr lang="en-GB" sz="2800" b="0" i="1" dirty="0" err="1">
                <a:solidFill>
                  <a:srgbClr val="00B050"/>
                </a:solidFill>
                <a:effectLst/>
                <a:latin typeface="Arial" panose="020B0604020202020204" pitchFamily="34" charset="0"/>
                <a:cs typeface="Arial" panose="020B0604020202020204" pitchFamily="34" charset="0"/>
              </a:rPr>
              <a:t>Kamadevas</a:t>
            </a:r>
            <a:r>
              <a:rPr lang="en-GB" sz="2800" b="0" i="1" dirty="0">
                <a:solidFill>
                  <a:srgbClr val="00B050"/>
                </a:solidFill>
                <a:effectLst/>
                <a:latin typeface="Arial" panose="020B0604020202020204" pitchFamily="34" charset="0"/>
                <a:cs typeface="Arial" panose="020B0604020202020204" pitchFamily="34" charset="0"/>
              </a:rPr>
              <a:t> put together</a:t>
            </a:r>
            <a:r>
              <a:rPr lang="en-GB" sz="2800" i="1" dirty="0">
                <a:solidFill>
                  <a:srgbClr val="00B050"/>
                </a:solidFill>
                <a:latin typeface="Arial" panose="020B0604020202020204" pitchFamily="34" charset="0"/>
                <a:cs typeface="Arial" panose="020B0604020202020204" pitchFamily="34" charset="0"/>
              </a:rPr>
              <a:t>.</a:t>
            </a:r>
            <a:r>
              <a:rPr lang="en-GB" sz="2800" b="0" i="1" dirty="0">
                <a:solidFill>
                  <a:srgbClr val="00B050"/>
                </a:solidFill>
                <a:effectLst/>
                <a:latin typeface="Arial" panose="020B0604020202020204" pitchFamily="34" charset="0"/>
                <a:cs typeface="Arial" panose="020B0604020202020204" pitchFamily="34" charset="0"/>
              </a:rPr>
              <a:t> His body is like the newly formed dense blue cloud whose yellow robes are shining like lightening in his body; whose beauty is gleaming, and who is the consort of the daughter of </a:t>
            </a:r>
            <a:r>
              <a:rPr lang="en-GB" sz="2800" b="0" i="1" dirty="0" err="1">
                <a:solidFill>
                  <a:srgbClr val="00B050"/>
                </a:solidFill>
                <a:effectLst/>
                <a:latin typeface="Arial" panose="020B0604020202020204" pitchFamily="34" charset="0"/>
                <a:cs typeface="Arial" panose="020B0604020202020204" pitchFamily="34" charset="0"/>
              </a:rPr>
              <a:t>Janak</a:t>
            </a:r>
            <a:r>
              <a:rPr lang="en-GB" sz="2800" b="0" i="1" dirty="0">
                <a:solidFill>
                  <a:srgbClr val="00B050"/>
                </a:solidFill>
                <a:effectLst/>
                <a:latin typeface="Arial" panose="020B0604020202020204" pitchFamily="34" charset="0"/>
                <a:cs typeface="Arial" panose="020B0604020202020204" pitchFamily="34" charset="0"/>
              </a:rPr>
              <a:t> ||2||</a:t>
            </a:r>
          </a:p>
          <a:p>
            <a:pPr algn="ctr"/>
            <a:r>
              <a:rPr lang="en-GB" b="0" i="0" dirty="0">
                <a:solidFill>
                  <a:srgbClr val="000000"/>
                </a:solidFill>
                <a:effectLst/>
                <a:latin typeface="ui-sans-serif"/>
              </a:rPr>
              <a:t>   </a:t>
            </a:r>
          </a:p>
        </p:txBody>
      </p:sp>
    </p:spTree>
    <p:extLst>
      <p:ext uri="{BB962C8B-B14F-4D97-AF65-F5344CB8AC3E}">
        <p14:creationId xmlns:p14="http://schemas.microsoft.com/office/powerpoint/2010/main" val="5996867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351</TotalTime>
  <Words>801</Words>
  <Application>Microsoft Office PowerPoint</Application>
  <PresentationFormat>Widescreen</PresentationFormat>
  <Paragraphs>96</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Lucida Calligraphy</vt:lpstr>
      <vt:lpstr>ui-sans-serif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Karan Tanna</dc:creator>
  <cp:lastModifiedBy>Rohit Tailor</cp:lastModifiedBy>
  <cp:revision>3</cp:revision>
  <dcterms:created xsi:type="dcterms:W3CDTF">2026-03-24T13:46:56Z</dcterms:created>
  <dcterms:modified xsi:type="dcterms:W3CDTF">2026-03-28T18:44:36Z</dcterms:modified>
</cp:coreProperties>
</file>